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Lst>
  <p:sldSz cy="5143500" cx="9144000"/>
  <p:notesSz cx="6858000" cy="9144000"/>
  <p:embeddedFontLst>
    <p:embeddedFont>
      <p:font typeface="IBM Plex Sans"/>
      <p:regular r:id="rId87"/>
      <p:bold r:id="rId88"/>
      <p:italic r:id="rId89"/>
      <p:boldItalic r:id="rId90"/>
    </p:embeddedFont>
    <p:embeddedFont>
      <p:font typeface="DM Sans Medium"/>
      <p:regular r:id="rId91"/>
      <p:bold r:id="rId92"/>
      <p:italic r:id="rId93"/>
      <p:boldItalic r:id="rId94"/>
    </p:embeddedFont>
    <p:embeddedFont>
      <p:font typeface="Roboto"/>
      <p:regular r:id="rId95"/>
      <p:bold r:id="rId96"/>
      <p:italic r:id="rId97"/>
      <p:boldItalic r:id="rId98"/>
    </p:embeddedFont>
    <p:embeddedFont>
      <p:font typeface="IBM Plex Sans Medium"/>
      <p:regular r:id="rId99"/>
      <p:bold r:id="rId100"/>
      <p:italic r:id="rId101"/>
      <p:boldItalic r:id="rId102"/>
    </p:embeddedFont>
    <p:embeddedFont>
      <p:font typeface="DM Sans Light"/>
      <p:regular r:id="rId103"/>
      <p:bold r:id="rId104"/>
      <p:italic r:id="rId105"/>
      <p:boldItalic r:id="rId106"/>
    </p:embeddedFont>
    <p:embeddedFont>
      <p:font typeface="DM Sans SemiBold"/>
      <p:regular r:id="rId107"/>
      <p:bold r:id="rId108"/>
      <p:italic r:id="rId109"/>
      <p:boldItalic r:id="rId110"/>
    </p:embeddedFont>
    <p:embeddedFont>
      <p:font typeface="Work Sans"/>
      <p:regular r:id="rId111"/>
      <p:bold r:id="rId112"/>
      <p:italic r:id="rId113"/>
      <p:boldItalic r:id="rId114"/>
    </p:embeddedFont>
    <p:embeddedFont>
      <p:font typeface="DM Sans"/>
      <p:regular r:id="rId115"/>
      <p:bold r:id="rId116"/>
      <p:italic r:id="rId117"/>
      <p:boldItalic r:id="rId118"/>
    </p:embeddedFont>
    <p:embeddedFont>
      <p:font typeface="IBM Plex Sans SemiBold"/>
      <p:regular r:id="rId119"/>
      <p:bold r:id="rId120"/>
      <p:italic r:id="rId121"/>
      <p:boldItalic r:id="rId1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DMSansSemiBold-regular.fntdata"/><Relationship Id="rId106" Type="http://schemas.openxmlformats.org/officeDocument/2006/relationships/font" Target="fonts/DMSansLight-boldItalic.fntdata"/><Relationship Id="rId105" Type="http://schemas.openxmlformats.org/officeDocument/2006/relationships/font" Target="fonts/DMSansLight-italic.fntdata"/><Relationship Id="rId104" Type="http://schemas.openxmlformats.org/officeDocument/2006/relationships/font" Target="fonts/DMSansLight-bold.fntdata"/><Relationship Id="rId109" Type="http://schemas.openxmlformats.org/officeDocument/2006/relationships/font" Target="fonts/DMSansSemiBold-italic.fntdata"/><Relationship Id="rId108" Type="http://schemas.openxmlformats.org/officeDocument/2006/relationships/font" Target="fonts/DMSansSemiBold-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DMSansLight-regular.fntdata"/><Relationship Id="rId102" Type="http://schemas.openxmlformats.org/officeDocument/2006/relationships/font" Target="fonts/IBMPlexSansMedium-boldItalic.fntdata"/><Relationship Id="rId101" Type="http://schemas.openxmlformats.org/officeDocument/2006/relationships/font" Target="fonts/IBMPlexSansMedium-italic.fntdata"/><Relationship Id="rId100" Type="http://schemas.openxmlformats.org/officeDocument/2006/relationships/font" Target="fonts/IBMPlexSansMedium-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121" Type="http://schemas.openxmlformats.org/officeDocument/2006/relationships/font" Target="fonts/IBMPlexSansSemiBold-italic.fntdata"/><Relationship Id="rId25" Type="http://schemas.openxmlformats.org/officeDocument/2006/relationships/slide" Target="slides/slide20.xml"/><Relationship Id="rId120" Type="http://schemas.openxmlformats.org/officeDocument/2006/relationships/font" Target="fonts/IBMPlexSansSemiBold-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22" Type="http://schemas.openxmlformats.org/officeDocument/2006/relationships/font" Target="fonts/IBMPlexSansSemiBold-boldItalic.fntdata"/><Relationship Id="rId95" Type="http://schemas.openxmlformats.org/officeDocument/2006/relationships/font" Target="fonts/Roboto-regular.fntdata"/><Relationship Id="rId94" Type="http://schemas.openxmlformats.org/officeDocument/2006/relationships/font" Target="fonts/DMSansMedium-boldItalic.fntdata"/><Relationship Id="rId97" Type="http://schemas.openxmlformats.org/officeDocument/2006/relationships/font" Target="fonts/Roboto-italic.fntdata"/><Relationship Id="rId96" Type="http://schemas.openxmlformats.org/officeDocument/2006/relationships/font" Target="fonts/Roboto-bold.fntdata"/><Relationship Id="rId11" Type="http://schemas.openxmlformats.org/officeDocument/2006/relationships/slide" Target="slides/slide6.xml"/><Relationship Id="rId99" Type="http://schemas.openxmlformats.org/officeDocument/2006/relationships/font" Target="fonts/IBMPlexSansMedium-regular.fntdata"/><Relationship Id="rId10" Type="http://schemas.openxmlformats.org/officeDocument/2006/relationships/slide" Target="slides/slide5.xml"/><Relationship Id="rId98"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DMSansMedium-regular.fntdata"/><Relationship Id="rId90" Type="http://schemas.openxmlformats.org/officeDocument/2006/relationships/font" Target="fonts/IBMPlexSans-boldItalic.fntdata"/><Relationship Id="rId93" Type="http://schemas.openxmlformats.org/officeDocument/2006/relationships/font" Target="fonts/DMSansMedium-italic.fntdata"/><Relationship Id="rId92" Type="http://schemas.openxmlformats.org/officeDocument/2006/relationships/font" Target="fonts/DMSansMedium-bold.fntdata"/><Relationship Id="rId118" Type="http://schemas.openxmlformats.org/officeDocument/2006/relationships/font" Target="fonts/DMSans-boldItalic.fntdata"/><Relationship Id="rId117" Type="http://schemas.openxmlformats.org/officeDocument/2006/relationships/font" Target="fonts/DMSans-italic.fntdata"/><Relationship Id="rId116" Type="http://schemas.openxmlformats.org/officeDocument/2006/relationships/font" Target="fonts/DMSans-bold.fntdata"/><Relationship Id="rId115" Type="http://schemas.openxmlformats.org/officeDocument/2006/relationships/font" Target="fonts/DMSans-regular.fntdata"/><Relationship Id="rId119" Type="http://schemas.openxmlformats.org/officeDocument/2006/relationships/font" Target="fonts/IBMPlexSansSemiBold-regular.fntdata"/><Relationship Id="rId15" Type="http://schemas.openxmlformats.org/officeDocument/2006/relationships/slide" Target="slides/slide10.xml"/><Relationship Id="rId110" Type="http://schemas.openxmlformats.org/officeDocument/2006/relationships/font" Target="fonts/DMSansSemiBold-bold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WorkSans-boldItalic.fntdata"/><Relationship Id="rId18" Type="http://schemas.openxmlformats.org/officeDocument/2006/relationships/slide" Target="slides/slide13.xml"/><Relationship Id="rId113" Type="http://schemas.openxmlformats.org/officeDocument/2006/relationships/font" Target="fonts/WorkSans-italic.fntdata"/><Relationship Id="rId112" Type="http://schemas.openxmlformats.org/officeDocument/2006/relationships/font" Target="fonts/WorkSans-bold.fntdata"/><Relationship Id="rId111" Type="http://schemas.openxmlformats.org/officeDocument/2006/relationships/font" Target="fonts/WorkSans-regular.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font" Target="fonts/IBMPlexSans-bold.fntdata"/><Relationship Id="rId87" Type="http://schemas.openxmlformats.org/officeDocument/2006/relationships/font" Target="fonts/IBMPlexSans-regular.fntdata"/><Relationship Id="rId89" Type="http://schemas.openxmlformats.org/officeDocument/2006/relationships/font" Target="fonts/IBMPlexSans-italic.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rawings/d/1LmM_A75c9hoNpjcjAP3GdHU8fHEdO3p1mrUqLU3OqZM/copy"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af8d72e71f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af8d72e71f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icons and Whatfix logos are available at the link below.</a:t>
            </a:r>
            <a:endParaRPr/>
          </a:p>
          <a:p>
            <a:pPr indent="0" lvl="0" marL="0" rtl="0" algn="l">
              <a:spcBef>
                <a:spcPts val="0"/>
              </a:spcBef>
              <a:spcAft>
                <a:spcPts val="0"/>
              </a:spcAft>
              <a:buNone/>
            </a:pPr>
            <a:r>
              <a:rPr lang="en" u="sng">
                <a:solidFill>
                  <a:schemeClr val="hlink"/>
                </a:solidFill>
                <a:hlinkClick r:id="rId2"/>
              </a:rPr>
              <a:t>https://docs.google.com/drawings/d/1LmM_A75c9hoNpjcjAP3GdHU8fHEdO3p1mrUqLU3OqZM/copy</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b37fc6e6fc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b37fc6e6fc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b30eea1f5e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b30eea1f5e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b30eea1f5e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b30eea1f5e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ab0e4f4c3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ab0e4f4c3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b30eea1f5e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b30eea1f5e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b30eea1f5e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b30eea1f5e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b1e8692a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b1e8692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b37fc6e6f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b37fc6e6f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b37fc6e6f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b37fc6e6f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b30eea1f5e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b30eea1f5e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b37fc6e6fc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b37fc6e6fc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b37fc6e6fc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b37fc6e6fc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b30eea1f5e_1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b30eea1f5e_1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b30eea1f5e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b30eea1f5e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b37fc6e6f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b37fc6e6f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ab47565dc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ab47565dc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b37fc6e6f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b37fc6e6f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ab47565dc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ab47565dc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b37fc6e6fc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b37fc6e6fc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b30eea1f5e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b30eea1f5e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b30eea1f5e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b30eea1f5e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b37fc6e6f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b37fc6e6f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b28100b0e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b28100b0e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b28100b0e1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b28100b0e1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b28100b0e1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b28100b0e1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b28100b0e1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b28100b0e1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b28100b0e1_2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b28100b0e1_2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b30eea1f5e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b30eea1f5e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b30eea1f5e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3b30eea1f5e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ae7546cc4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3ae7546cc4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b37fc6e6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b37fc6e6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b18dac6da5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b18dac6da5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b30eea1f5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b30eea1f5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ae7546cc48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3ae7546cc48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b30eea1f5e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3b30eea1f5e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3ae7546cc48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3ae7546cc48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a5f119d18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a5f119d18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ae7546cc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3ae7546cc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3b30eea1f5e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3b30eea1f5e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b18dac6da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b18dac6da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b28100b0e1_2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b28100b0e1_2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b28100b0e1_2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b28100b0e1_2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3b28100b0e1_2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3b28100b0e1_2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b37fc6e6fc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b37fc6e6f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b28100b0e1_2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3b28100b0e1_2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3b28100b0e1_2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3b28100b0e1_2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3b28100b0e1_2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3b28100b0e1_2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3b28100b0e1_2_1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3b28100b0e1_2_1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3b28100b0e1_2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3b28100b0e1_2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3b28100b0e1_2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3b28100b0e1_2_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3b28100b0e1_2_1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3b28100b0e1_2_1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3b28100b0e1_2_1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3b28100b0e1_2_1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b28100b0e1_2_1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3b28100b0e1_2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3b28100b0e1_2_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3b28100b0e1_2_1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b37fc6e6fc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b37fc6e6fc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3b28100b0e1_2_1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3b28100b0e1_2_1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3b28100b0e1_2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3b28100b0e1_2_1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3b28100b0e1_2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3b28100b0e1_2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3b28100b0e1_2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3b28100b0e1_2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3b28100b0e1_2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3b28100b0e1_2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3b28100b0e1_2_1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3b28100b0e1_2_1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3b28100b0e1_2_1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3b28100b0e1_2_1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3b28100b0e1_2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3b28100b0e1_2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3b28100b0e1_2_1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3b28100b0e1_2_1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3b28100b0e1_2_1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3b28100b0e1_2_1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ab0e4f4c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ab0e4f4c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3b28100b0e1_2_1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3b28100b0e1_2_1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3b28100b0e1_2_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3b28100b0e1_2_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3b28100b0e1_2_1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3b28100b0e1_2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3b28100b0e1_2_1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3b28100b0e1_2_1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3b28100b0e1_2_1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3b28100b0e1_2_1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3b28100b0e1_2_1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3b28100b0e1_2_1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3b28100b0e1_2_1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3b28100b0e1_2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3b28100b0e1_2_1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3b28100b0e1_2_1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3b28100b0e1_2_1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3b28100b0e1_2_1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3b28100b0e1_2_1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3b28100b0e1_2_1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ab0e4f4c3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ab0e4f4c3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3b28100b0e1_2_1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3b28100b0e1_2_1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3b28100b0e1_2_1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3b28100b0e1_2_1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b30eea1f5e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b30eea1f5e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8" name="Shape 8"/>
        <p:cNvGrpSpPr/>
        <p:nvPr/>
      </p:nvGrpSpPr>
      <p:grpSpPr>
        <a:xfrm>
          <a:off x="0" y="0"/>
          <a:ext cx="0" cy="0"/>
          <a:chOff x="0" y="0"/>
          <a:chExt cx="0" cy="0"/>
        </a:xfrm>
      </p:grpSpPr>
    </p:spTree>
  </p:cSld>
  <p:clrMapOvr>
    <a:masterClrMapping/>
  </p:clrMapOvr>
  <p:extLst>
    <p:ext uri="{DCECCB84-F9BA-43D5-87BE-67443E8EF086}">
      <p15:sldGuideLst>
        <p15:guide id="1" pos="288">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Attendees" type="tx">
  <p:cSld name="TITLE_AND_BODY">
    <p:spTree>
      <p:nvGrpSpPr>
        <p:cNvPr id="63" name="Shape 63"/>
        <p:cNvGrpSpPr/>
        <p:nvPr/>
      </p:nvGrpSpPr>
      <p:grpSpPr>
        <a:xfrm>
          <a:off x="0" y="0"/>
          <a:ext cx="0" cy="0"/>
          <a:chOff x="0" y="0"/>
          <a:chExt cx="0" cy="0"/>
        </a:xfrm>
      </p:grpSpPr>
      <p:sp>
        <p:nvSpPr>
          <p:cNvPr id="64" name="Google Shape;6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5" name="Google Shape;65;p11"/>
          <p:cNvSpPr txBox="1"/>
          <p:nvPr/>
        </p:nvSpPr>
        <p:spPr>
          <a:xfrm>
            <a:off x="45721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0">
              <a:latin typeface="DM Sans"/>
              <a:ea typeface="DM Sans"/>
              <a:cs typeface="DM Sans"/>
              <a:sym typeface="DM Sans"/>
            </a:endParaRPr>
          </a:p>
        </p:txBody>
      </p:sp>
      <p:sp>
        <p:nvSpPr>
          <p:cNvPr id="66" name="Google Shape;66;p11"/>
          <p:cNvSpPr/>
          <p:nvPr>
            <p:ph idx="2" type="pic"/>
          </p:nvPr>
        </p:nvSpPr>
        <p:spPr>
          <a:xfrm>
            <a:off x="473963" y="2347900"/>
            <a:ext cx="1534500" cy="1959900"/>
          </a:xfrm>
          <a:prstGeom prst="roundRect">
            <a:avLst>
              <a:gd fmla="val 16667" name="adj"/>
            </a:avLst>
          </a:prstGeom>
          <a:noFill/>
          <a:ln>
            <a:noFill/>
          </a:ln>
        </p:spPr>
      </p:sp>
      <p:sp>
        <p:nvSpPr>
          <p:cNvPr id="67" name="Google Shape;67;p11"/>
          <p:cNvSpPr/>
          <p:nvPr>
            <p:ph idx="3" type="pic"/>
          </p:nvPr>
        </p:nvSpPr>
        <p:spPr>
          <a:xfrm>
            <a:off x="2139425" y="2347900"/>
            <a:ext cx="1534500" cy="1959900"/>
          </a:xfrm>
          <a:prstGeom prst="roundRect">
            <a:avLst>
              <a:gd fmla="val 16667" name="adj"/>
            </a:avLst>
          </a:prstGeom>
          <a:noFill/>
          <a:ln>
            <a:noFill/>
          </a:ln>
        </p:spPr>
      </p:sp>
      <p:sp>
        <p:nvSpPr>
          <p:cNvPr id="68" name="Google Shape;68;p11"/>
          <p:cNvSpPr/>
          <p:nvPr>
            <p:ph idx="4" type="pic"/>
          </p:nvPr>
        </p:nvSpPr>
        <p:spPr>
          <a:xfrm>
            <a:off x="3804900" y="2347900"/>
            <a:ext cx="1534500" cy="1959900"/>
          </a:xfrm>
          <a:prstGeom prst="roundRect">
            <a:avLst>
              <a:gd fmla="val 16667" name="adj"/>
            </a:avLst>
          </a:prstGeom>
          <a:noFill/>
          <a:ln>
            <a:noFill/>
          </a:ln>
        </p:spPr>
      </p:sp>
      <p:sp>
        <p:nvSpPr>
          <p:cNvPr id="69" name="Google Shape;69;p11"/>
          <p:cNvSpPr/>
          <p:nvPr>
            <p:ph idx="5" type="pic"/>
          </p:nvPr>
        </p:nvSpPr>
        <p:spPr>
          <a:xfrm>
            <a:off x="5470213" y="2347900"/>
            <a:ext cx="1534500" cy="1959900"/>
          </a:xfrm>
          <a:prstGeom prst="roundRect">
            <a:avLst>
              <a:gd fmla="val 16667" name="adj"/>
            </a:avLst>
          </a:prstGeom>
          <a:noFill/>
          <a:ln>
            <a:noFill/>
          </a:ln>
        </p:spPr>
      </p:sp>
      <p:sp>
        <p:nvSpPr>
          <p:cNvPr id="70" name="Google Shape;70;p11"/>
          <p:cNvSpPr/>
          <p:nvPr>
            <p:ph idx="6" type="pic"/>
          </p:nvPr>
        </p:nvSpPr>
        <p:spPr>
          <a:xfrm>
            <a:off x="7135513" y="2347900"/>
            <a:ext cx="1534500" cy="1959900"/>
          </a:xfrm>
          <a:prstGeom prst="roundRect">
            <a:avLst>
              <a:gd fmla="val 16667" name="adj"/>
            </a:avLst>
          </a:prstGeom>
          <a:noFill/>
          <a:ln>
            <a:noFill/>
          </a:ln>
        </p:spPr>
      </p:sp>
      <p:sp>
        <p:nvSpPr>
          <p:cNvPr id="71" name="Google Shape;71;p11"/>
          <p:cNvSpPr txBox="1"/>
          <p:nvPr>
            <p:ph type="title"/>
          </p:nvPr>
        </p:nvSpPr>
        <p:spPr>
          <a:xfrm>
            <a:off x="457200" y="533800"/>
            <a:ext cx="8237700" cy="509700"/>
          </a:xfrm>
          <a:prstGeom prst="rect">
            <a:avLst/>
          </a:prstGeom>
        </p:spPr>
        <p:txBody>
          <a:bodyPr anchorCtr="0" anchor="t" bIns="0" lIns="0" spcFirstLastPara="1" rIns="0" wrap="square" tIns="0">
            <a:noAutofit/>
          </a:bodyPr>
          <a:lstStyle>
            <a:lvl1pPr lvl="0">
              <a:spcBef>
                <a:spcPts val="0"/>
              </a:spcBef>
              <a:spcAft>
                <a:spcPts val="0"/>
              </a:spcAft>
              <a:buSzPts val="21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72" name="Google Shape;72;p11"/>
          <p:cNvSpPr txBox="1"/>
          <p:nvPr>
            <p:ph idx="1" type="subTitle"/>
          </p:nvPr>
        </p:nvSpPr>
        <p:spPr>
          <a:xfrm>
            <a:off x="2250400" y="1254300"/>
            <a:ext cx="12771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1pPr>
            <a:lvl2pPr lvl="1">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2pPr>
            <a:lvl3pPr lvl="2">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3pPr>
            <a:lvl4pPr lvl="3">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4pPr>
            <a:lvl5pPr lvl="4">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5pPr>
            <a:lvl6pPr lvl="5">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6pPr>
            <a:lvl7pPr lvl="6">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7pPr>
            <a:lvl8pPr lvl="7">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8pPr>
            <a:lvl9pPr lvl="8">
              <a:spcBef>
                <a:spcPts val="1200"/>
              </a:spcBef>
              <a:spcAft>
                <a:spcPts val="1200"/>
              </a:spcAft>
              <a:buClr>
                <a:schemeClr val="dk1"/>
              </a:buClr>
              <a:buSzPts val="1200"/>
              <a:buFont typeface="DM Sans Medium"/>
              <a:buNone/>
              <a:defRPr sz="1200">
                <a:solidFill>
                  <a:schemeClr val="dk1"/>
                </a:solidFill>
                <a:latin typeface="DM Sans Medium"/>
                <a:ea typeface="DM Sans Medium"/>
                <a:cs typeface="DM Sans Medium"/>
                <a:sym typeface="DM Sans Medium"/>
              </a:defRPr>
            </a:lvl9pPr>
          </a:lstStyle>
          <a:p/>
        </p:txBody>
      </p:sp>
      <p:sp>
        <p:nvSpPr>
          <p:cNvPr id="73" name="Google Shape;73;p11"/>
          <p:cNvSpPr txBox="1"/>
          <p:nvPr>
            <p:ph idx="7" type="subTitle"/>
          </p:nvPr>
        </p:nvSpPr>
        <p:spPr>
          <a:xfrm>
            <a:off x="3914650" y="1182675"/>
            <a:ext cx="12771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1pPr>
            <a:lvl2pPr lvl="1">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2pPr>
            <a:lvl3pPr lvl="2">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3pPr>
            <a:lvl4pPr lvl="3">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4pPr>
            <a:lvl5pPr lvl="4">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5pPr>
            <a:lvl6pPr lvl="5">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6pPr>
            <a:lvl7pPr lvl="6">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7pPr>
            <a:lvl8pPr lvl="7">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8pPr>
            <a:lvl9pPr lvl="8">
              <a:spcBef>
                <a:spcPts val="1200"/>
              </a:spcBef>
              <a:spcAft>
                <a:spcPts val="1200"/>
              </a:spcAft>
              <a:buClr>
                <a:schemeClr val="dk1"/>
              </a:buClr>
              <a:buSzPts val="1200"/>
              <a:buFont typeface="DM Sans Medium"/>
              <a:buNone/>
              <a:defRPr sz="1200">
                <a:solidFill>
                  <a:schemeClr val="dk1"/>
                </a:solidFill>
                <a:latin typeface="DM Sans Medium"/>
                <a:ea typeface="DM Sans Medium"/>
                <a:cs typeface="DM Sans Medium"/>
                <a:sym typeface="DM Sans Medium"/>
              </a:defRPr>
            </a:lvl9pPr>
          </a:lstStyle>
          <a:p/>
        </p:txBody>
      </p:sp>
      <p:sp>
        <p:nvSpPr>
          <p:cNvPr id="74" name="Google Shape;74;p11"/>
          <p:cNvSpPr txBox="1"/>
          <p:nvPr>
            <p:ph idx="8" type="subTitle"/>
          </p:nvPr>
        </p:nvSpPr>
        <p:spPr>
          <a:xfrm>
            <a:off x="5578905" y="1182675"/>
            <a:ext cx="14259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1pPr>
            <a:lvl2pPr lvl="1">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2pPr>
            <a:lvl3pPr lvl="2">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3pPr>
            <a:lvl4pPr lvl="3">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4pPr>
            <a:lvl5pPr lvl="4">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5pPr>
            <a:lvl6pPr lvl="5">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6pPr>
            <a:lvl7pPr lvl="6">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7pPr>
            <a:lvl8pPr lvl="7">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8pPr>
            <a:lvl9pPr lvl="8">
              <a:spcBef>
                <a:spcPts val="1200"/>
              </a:spcBef>
              <a:spcAft>
                <a:spcPts val="1200"/>
              </a:spcAft>
              <a:buClr>
                <a:schemeClr val="dk1"/>
              </a:buClr>
              <a:buSzPts val="1200"/>
              <a:buFont typeface="DM Sans Medium"/>
              <a:buNone/>
              <a:defRPr sz="1200">
                <a:solidFill>
                  <a:schemeClr val="dk1"/>
                </a:solidFill>
                <a:latin typeface="DM Sans Medium"/>
                <a:ea typeface="DM Sans Medium"/>
                <a:cs typeface="DM Sans Medium"/>
                <a:sym typeface="DM Sans Medium"/>
              </a:defRPr>
            </a:lvl9pPr>
          </a:lstStyle>
          <a:p/>
        </p:txBody>
      </p:sp>
      <p:sp>
        <p:nvSpPr>
          <p:cNvPr id="75" name="Google Shape;75;p11"/>
          <p:cNvSpPr txBox="1"/>
          <p:nvPr>
            <p:ph idx="9" type="subTitle"/>
          </p:nvPr>
        </p:nvSpPr>
        <p:spPr>
          <a:xfrm>
            <a:off x="586150" y="1254300"/>
            <a:ext cx="12771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1pPr>
            <a:lvl2pPr lvl="1">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2pPr>
            <a:lvl3pPr lvl="2">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3pPr>
            <a:lvl4pPr lvl="3">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4pPr>
            <a:lvl5pPr lvl="4">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5pPr>
            <a:lvl6pPr lvl="5">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6pPr>
            <a:lvl7pPr lvl="6">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7pPr>
            <a:lvl8pPr lvl="7">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8pPr>
            <a:lvl9pPr lvl="8">
              <a:spcBef>
                <a:spcPts val="1200"/>
              </a:spcBef>
              <a:spcAft>
                <a:spcPts val="1200"/>
              </a:spcAft>
              <a:buClr>
                <a:schemeClr val="dk1"/>
              </a:buClr>
              <a:buSzPts val="1200"/>
              <a:buFont typeface="DM Sans Medium"/>
              <a:buNone/>
              <a:defRPr sz="1200">
                <a:solidFill>
                  <a:schemeClr val="dk1"/>
                </a:solidFill>
                <a:latin typeface="DM Sans Medium"/>
                <a:ea typeface="DM Sans Medium"/>
                <a:cs typeface="DM Sans Medium"/>
                <a:sym typeface="DM Sans Medium"/>
              </a:defRPr>
            </a:lvl9pPr>
          </a:lstStyle>
          <a:p/>
        </p:txBody>
      </p:sp>
      <p:sp>
        <p:nvSpPr>
          <p:cNvPr id="76" name="Google Shape;76;p11"/>
          <p:cNvSpPr txBox="1"/>
          <p:nvPr>
            <p:ph idx="13" type="subTitle"/>
          </p:nvPr>
        </p:nvSpPr>
        <p:spPr>
          <a:xfrm>
            <a:off x="7243154" y="1182675"/>
            <a:ext cx="12771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1pPr>
            <a:lvl2pPr lvl="1">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2pPr>
            <a:lvl3pPr lvl="2">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3pPr>
            <a:lvl4pPr lvl="3">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4pPr>
            <a:lvl5pPr lvl="4">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5pPr>
            <a:lvl6pPr lvl="5">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6pPr>
            <a:lvl7pPr lvl="6">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7pPr>
            <a:lvl8pPr lvl="7">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8pPr>
            <a:lvl9pPr lvl="8">
              <a:spcBef>
                <a:spcPts val="1200"/>
              </a:spcBef>
              <a:spcAft>
                <a:spcPts val="1200"/>
              </a:spcAft>
              <a:buClr>
                <a:schemeClr val="dk1"/>
              </a:buClr>
              <a:buSzPts val="1200"/>
              <a:buFont typeface="DM Sans Medium"/>
              <a:buNone/>
              <a:defRPr sz="1200">
                <a:solidFill>
                  <a:schemeClr val="dk1"/>
                </a:solidFill>
                <a:latin typeface="DM Sans Medium"/>
                <a:ea typeface="DM Sans Medium"/>
                <a:cs typeface="DM Sans Medium"/>
                <a:sym typeface="DM Sans Medium"/>
              </a:defRPr>
            </a:lvl9pPr>
          </a:lstStyle>
          <a:p/>
        </p:txBody>
      </p:sp>
    </p:spTree>
  </p:cSld>
  <p:clrMapOvr>
    <a:masterClrMapping/>
  </p:clrMapOvr>
  <p:extLst>
    <p:ext uri="{DCECCB84-F9BA-43D5-87BE-67443E8EF086}">
      <p15:sldGuideLst>
        <p15:guide id="1" pos="288">
          <p15:clr>
            <a:srgbClr val="E46962"/>
          </p15:clr>
        </p15:guide>
        <p15:guide id="2" pos="5477">
          <p15:clr>
            <a:srgbClr val="E46962"/>
          </p15:clr>
        </p15:guide>
        <p15:guide id="3" orient="horz" pos="280">
          <p15:clr>
            <a:srgbClr val="E46962"/>
          </p15:clr>
        </p15:guide>
        <p15:guide id="4" orient="horz" pos="2960">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80" name="Shape 80"/>
        <p:cNvGrpSpPr/>
        <p:nvPr/>
      </p:nvGrpSpPr>
      <p:grpSpPr>
        <a:xfrm>
          <a:off x="0" y="0"/>
          <a:ext cx="0" cy="0"/>
          <a:chOff x="0" y="0"/>
          <a:chExt cx="0" cy="0"/>
        </a:xfrm>
      </p:grpSpPr>
      <p:grpSp>
        <p:nvGrpSpPr>
          <p:cNvPr id="81" name="Google Shape;81;p13"/>
          <p:cNvGrpSpPr/>
          <p:nvPr/>
        </p:nvGrpSpPr>
        <p:grpSpPr>
          <a:xfrm>
            <a:off x="8099198" y="283380"/>
            <a:ext cx="714934" cy="196907"/>
            <a:chOff x="457191" y="480275"/>
            <a:chExt cx="1194144" cy="328890"/>
          </a:xfrm>
        </p:grpSpPr>
        <p:grpSp>
          <p:nvGrpSpPr>
            <p:cNvPr id="82" name="Google Shape;82;p13"/>
            <p:cNvGrpSpPr/>
            <p:nvPr/>
          </p:nvGrpSpPr>
          <p:grpSpPr>
            <a:xfrm>
              <a:off x="579580" y="480275"/>
              <a:ext cx="1071754" cy="328890"/>
              <a:chOff x="1003475" y="1869600"/>
              <a:chExt cx="6285950" cy="1928975"/>
            </a:xfrm>
          </p:grpSpPr>
          <p:sp>
            <p:nvSpPr>
              <p:cNvPr id="83" name="Google Shape;83;p13"/>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3"/>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88">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14"/>
          <p:cNvSpPr txBox="1"/>
          <p:nvPr>
            <p:ph type="title"/>
          </p:nvPr>
        </p:nvSpPr>
        <p:spPr>
          <a:xfrm>
            <a:off x="457200" y="480275"/>
            <a:ext cx="8229600" cy="638700"/>
          </a:xfrm>
          <a:prstGeom prst="rect">
            <a:avLst/>
          </a:prstGeom>
        </p:spPr>
        <p:txBody>
          <a:bodyPr anchorCtr="0" anchor="t" bIns="0" lIns="0" spcFirstLastPara="1" rIns="0" wrap="square" tIns="0">
            <a:noAutofit/>
          </a:bodyPr>
          <a:lstStyle>
            <a:lvl1pPr lvl="0">
              <a:spcBef>
                <a:spcPts val="0"/>
              </a:spcBef>
              <a:spcAft>
                <a:spcPts val="0"/>
              </a:spcAft>
              <a:buSzPts val="2100"/>
              <a:buNone/>
              <a:defRPr sz="21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right image">
  <p:cSld name="TITLE_AND_TWO_COLUMNS_1_1">
    <p:spTree>
      <p:nvGrpSpPr>
        <p:cNvPr id="96" name="Shape 96"/>
        <p:cNvGrpSpPr/>
        <p:nvPr/>
      </p:nvGrpSpPr>
      <p:grpSpPr>
        <a:xfrm>
          <a:off x="0" y="0"/>
          <a:ext cx="0" cy="0"/>
          <a:chOff x="0" y="0"/>
          <a:chExt cx="0" cy="0"/>
        </a:xfrm>
      </p:grpSpPr>
      <p:sp>
        <p:nvSpPr>
          <p:cNvPr id="97" name="Google Shape;97;p15"/>
          <p:cNvSpPr txBox="1"/>
          <p:nvPr>
            <p:ph type="title"/>
          </p:nvPr>
        </p:nvSpPr>
        <p:spPr>
          <a:xfrm>
            <a:off x="457200" y="480275"/>
            <a:ext cx="8229600" cy="514500"/>
          </a:xfrm>
          <a:prstGeom prst="rect">
            <a:avLst/>
          </a:prstGeom>
        </p:spPr>
        <p:txBody>
          <a:bodyPr anchorCtr="0" anchor="t" bIns="0" lIns="0" spcFirstLastPara="1" rIns="0" wrap="square" tIns="0">
            <a:noAutofit/>
          </a:bodyPr>
          <a:lstStyle>
            <a:lvl1pPr lvl="0">
              <a:spcBef>
                <a:spcPts val="0"/>
              </a:spcBef>
              <a:spcAft>
                <a:spcPts val="0"/>
              </a:spcAft>
              <a:buSzPts val="2100"/>
              <a:buNone/>
              <a:defRPr sz="21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98" name="Google Shape;98;p15"/>
          <p:cNvSpPr/>
          <p:nvPr>
            <p:ph idx="2" type="pic"/>
          </p:nvPr>
        </p:nvSpPr>
        <p:spPr>
          <a:xfrm>
            <a:off x="4662825" y="480275"/>
            <a:ext cx="4023900" cy="4088700"/>
          </a:xfrm>
          <a:prstGeom prst="rect">
            <a:avLst/>
          </a:prstGeom>
          <a:noFill/>
          <a:ln>
            <a:noFill/>
          </a:ln>
        </p:spPr>
      </p:sp>
      <p:sp>
        <p:nvSpPr>
          <p:cNvPr id="99" name="Google Shape;99;p15"/>
          <p:cNvSpPr txBox="1"/>
          <p:nvPr>
            <p:ph idx="1" type="body"/>
          </p:nvPr>
        </p:nvSpPr>
        <p:spPr>
          <a:xfrm>
            <a:off x="457200" y="1163388"/>
            <a:ext cx="4023900" cy="3405600"/>
          </a:xfrm>
          <a:prstGeom prst="rect">
            <a:avLst/>
          </a:prstGeom>
        </p:spPr>
        <p:txBody>
          <a:bodyPr anchorCtr="0" anchor="t" bIns="0" lIns="0" spcFirstLastPara="1" rIns="0" wrap="square" tIns="0">
            <a:noAutofit/>
          </a:bodyPr>
          <a:lstStyle>
            <a:lvl1pPr indent="-298450" lvl="0" marL="457200">
              <a:lnSpc>
                <a:spcPct val="110000"/>
              </a:lnSpc>
              <a:spcBef>
                <a:spcPts val="0"/>
              </a:spcBef>
              <a:spcAft>
                <a:spcPts val="0"/>
              </a:spcAft>
              <a:buSzPts val="1100"/>
              <a:buChar char="■"/>
              <a:defRPr sz="1100"/>
            </a:lvl1pPr>
            <a:lvl2pPr indent="-298450" lvl="1" marL="914400">
              <a:lnSpc>
                <a:spcPct val="110000"/>
              </a:lnSpc>
              <a:spcBef>
                <a:spcPts val="1000"/>
              </a:spcBef>
              <a:spcAft>
                <a:spcPts val="0"/>
              </a:spcAft>
              <a:buClr>
                <a:srgbClr val="6C798D"/>
              </a:buClr>
              <a:buSzPts val="1100"/>
              <a:buChar char="●"/>
              <a:defRPr sz="1100"/>
            </a:lvl2pPr>
            <a:lvl3pPr indent="-298450" lvl="2" marL="1371600">
              <a:lnSpc>
                <a:spcPct val="110000"/>
              </a:lnSpc>
              <a:spcBef>
                <a:spcPts val="1000"/>
              </a:spcBef>
              <a:spcAft>
                <a:spcPts val="0"/>
              </a:spcAft>
              <a:buSzPts val="1100"/>
              <a:buChar char="●"/>
              <a:defRPr sz="1100"/>
            </a:lvl3pPr>
            <a:lvl4pPr indent="-298450" lvl="3" marL="1828800">
              <a:lnSpc>
                <a:spcPct val="110000"/>
              </a:lnSpc>
              <a:spcBef>
                <a:spcPts val="1000"/>
              </a:spcBef>
              <a:spcAft>
                <a:spcPts val="0"/>
              </a:spcAft>
              <a:buClr>
                <a:srgbClr val="6C798D"/>
              </a:buClr>
              <a:buSzPts val="1100"/>
              <a:buChar char="●"/>
              <a:defRPr sz="1100"/>
            </a:lvl4pPr>
            <a:lvl5pPr indent="-298450" lvl="4" marL="2286000">
              <a:lnSpc>
                <a:spcPct val="110000"/>
              </a:lnSpc>
              <a:spcBef>
                <a:spcPts val="1000"/>
              </a:spcBef>
              <a:spcAft>
                <a:spcPts val="0"/>
              </a:spcAft>
              <a:buClr>
                <a:schemeClr val="accent1"/>
              </a:buClr>
              <a:buSzPts val="1100"/>
              <a:buChar char="●"/>
              <a:defRPr sz="1100"/>
            </a:lvl5pPr>
            <a:lvl6pPr indent="-298450" lvl="5" marL="2743200">
              <a:lnSpc>
                <a:spcPct val="110000"/>
              </a:lnSpc>
              <a:spcBef>
                <a:spcPts val="1000"/>
              </a:spcBef>
              <a:spcAft>
                <a:spcPts val="0"/>
              </a:spcAft>
              <a:buClr>
                <a:srgbClr val="6C798D"/>
              </a:buClr>
              <a:buSzPts val="1100"/>
              <a:buChar char="●"/>
              <a:defRPr sz="1100"/>
            </a:lvl6pPr>
            <a:lvl7pPr indent="-298450" lvl="6" marL="3200400">
              <a:lnSpc>
                <a:spcPct val="110000"/>
              </a:lnSpc>
              <a:spcBef>
                <a:spcPts val="1000"/>
              </a:spcBef>
              <a:spcAft>
                <a:spcPts val="0"/>
              </a:spcAft>
              <a:buClr>
                <a:schemeClr val="accent1"/>
              </a:buClr>
              <a:buSzPts val="1100"/>
              <a:buChar char="●"/>
              <a:defRPr sz="1100"/>
            </a:lvl7pPr>
            <a:lvl8pPr indent="-298450" lvl="7" marL="3657600">
              <a:lnSpc>
                <a:spcPct val="110000"/>
              </a:lnSpc>
              <a:spcBef>
                <a:spcPts val="1000"/>
              </a:spcBef>
              <a:spcAft>
                <a:spcPts val="0"/>
              </a:spcAft>
              <a:buClr>
                <a:srgbClr val="6C798D"/>
              </a:buClr>
              <a:buSzPts val="1100"/>
              <a:buChar char="●"/>
              <a:defRPr sz="1100"/>
            </a:lvl8pPr>
            <a:lvl9pPr indent="-298450" lvl="8" marL="4114800">
              <a:lnSpc>
                <a:spcPct val="110000"/>
              </a:lnSpc>
              <a:spcBef>
                <a:spcPts val="1000"/>
              </a:spcBef>
              <a:spcAft>
                <a:spcPts val="1000"/>
              </a:spcAft>
              <a:buClr>
                <a:schemeClr val="accent1"/>
              </a:buClr>
              <a:buSzPts val="1100"/>
              <a:buChar char="●"/>
              <a:defRPr sz="1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emplate with 6 options">
  <p:cSld name="TITLE_AND_TWO_COLUMNS_1_2_1_1_1_1">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480275"/>
            <a:ext cx="8229600" cy="514500"/>
          </a:xfrm>
          <a:prstGeom prst="rect">
            <a:avLst/>
          </a:prstGeom>
        </p:spPr>
        <p:txBody>
          <a:bodyPr anchorCtr="0" anchor="t" bIns="0" lIns="0" spcFirstLastPara="1" rIns="0" wrap="square" tIns="0">
            <a:noAutofit/>
          </a:bodyPr>
          <a:lstStyle>
            <a:lvl1pPr lvl="0">
              <a:spcBef>
                <a:spcPts val="0"/>
              </a:spcBef>
              <a:spcAft>
                <a:spcPts val="0"/>
              </a:spcAft>
              <a:buSzPts val="2100"/>
              <a:buNone/>
              <a:defRPr sz="21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02" name="Google Shape;102;p16"/>
          <p:cNvSpPr txBox="1"/>
          <p:nvPr>
            <p:ph idx="1" type="body"/>
          </p:nvPr>
        </p:nvSpPr>
        <p:spPr>
          <a:xfrm>
            <a:off x="457200" y="1800136"/>
            <a:ext cx="2523300" cy="9066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103" name="Google Shape;103;p16"/>
          <p:cNvSpPr txBox="1"/>
          <p:nvPr>
            <p:ph idx="2" type="body"/>
          </p:nvPr>
        </p:nvSpPr>
        <p:spPr>
          <a:xfrm>
            <a:off x="3316554" y="1800136"/>
            <a:ext cx="2523300" cy="9066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104" name="Google Shape;104;p16"/>
          <p:cNvSpPr/>
          <p:nvPr>
            <p:ph idx="3" type="pic"/>
          </p:nvPr>
        </p:nvSpPr>
        <p:spPr>
          <a:xfrm>
            <a:off x="457875" y="994775"/>
            <a:ext cx="2523300" cy="755400"/>
          </a:xfrm>
          <a:prstGeom prst="rect">
            <a:avLst/>
          </a:prstGeom>
          <a:noFill/>
          <a:ln>
            <a:noFill/>
          </a:ln>
        </p:spPr>
      </p:sp>
      <p:sp>
        <p:nvSpPr>
          <p:cNvPr id="105" name="Google Shape;105;p16"/>
          <p:cNvSpPr/>
          <p:nvPr>
            <p:ph idx="4" type="pic"/>
          </p:nvPr>
        </p:nvSpPr>
        <p:spPr>
          <a:xfrm>
            <a:off x="3316542" y="994775"/>
            <a:ext cx="2523300" cy="755400"/>
          </a:xfrm>
          <a:prstGeom prst="rect">
            <a:avLst/>
          </a:prstGeom>
          <a:noFill/>
          <a:ln>
            <a:noFill/>
          </a:ln>
        </p:spPr>
      </p:sp>
      <p:sp>
        <p:nvSpPr>
          <p:cNvPr id="106" name="Google Shape;106;p16"/>
          <p:cNvSpPr txBox="1"/>
          <p:nvPr>
            <p:ph idx="5" type="body"/>
          </p:nvPr>
        </p:nvSpPr>
        <p:spPr>
          <a:xfrm>
            <a:off x="6163625" y="1800136"/>
            <a:ext cx="2523300" cy="9066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107" name="Google Shape;107;p16"/>
          <p:cNvSpPr/>
          <p:nvPr>
            <p:ph idx="6" type="pic"/>
          </p:nvPr>
        </p:nvSpPr>
        <p:spPr>
          <a:xfrm>
            <a:off x="6162954" y="994775"/>
            <a:ext cx="2523300" cy="755400"/>
          </a:xfrm>
          <a:prstGeom prst="rect">
            <a:avLst/>
          </a:prstGeom>
          <a:noFill/>
          <a:ln>
            <a:noFill/>
          </a:ln>
        </p:spPr>
      </p:sp>
      <p:sp>
        <p:nvSpPr>
          <p:cNvPr id="108" name="Google Shape;108;p16"/>
          <p:cNvSpPr txBox="1"/>
          <p:nvPr>
            <p:ph idx="7" type="body"/>
          </p:nvPr>
        </p:nvSpPr>
        <p:spPr>
          <a:xfrm>
            <a:off x="457200" y="3614353"/>
            <a:ext cx="2523300" cy="9066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109" name="Google Shape;109;p16"/>
          <p:cNvSpPr txBox="1"/>
          <p:nvPr>
            <p:ph idx="8" type="body"/>
          </p:nvPr>
        </p:nvSpPr>
        <p:spPr>
          <a:xfrm>
            <a:off x="3316554" y="3614353"/>
            <a:ext cx="2523300" cy="9066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110" name="Google Shape;110;p16"/>
          <p:cNvSpPr/>
          <p:nvPr>
            <p:ph idx="9" type="pic"/>
          </p:nvPr>
        </p:nvSpPr>
        <p:spPr>
          <a:xfrm>
            <a:off x="457875" y="2808992"/>
            <a:ext cx="2523300" cy="755400"/>
          </a:xfrm>
          <a:prstGeom prst="rect">
            <a:avLst/>
          </a:prstGeom>
          <a:noFill/>
          <a:ln>
            <a:noFill/>
          </a:ln>
        </p:spPr>
      </p:sp>
      <p:sp>
        <p:nvSpPr>
          <p:cNvPr id="111" name="Google Shape;111;p16"/>
          <p:cNvSpPr/>
          <p:nvPr>
            <p:ph idx="13" type="pic"/>
          </p:nvPr>
        </p:nvSpPr>
        <p:spPr>
          <a:xfrm>
            <a:off x="3316542" y="2808992"/>
            <a:ext cx="2523300" cy="755400"/>
          </a:xfrm>
          <a:prstGeom prst="rect">
            <a:avLst/>
          </a:prstGeom>
          <a:noFill/>
          <a:ln>
            <a:noFill/>
          </a:ln>
        </p:spPr>
      </p:sp>
      <p:sp>
        <p:nvSpPr>
          <p:cNvPr id="112" name="Google Shape;112;p16"/>
          <p:cNvSpPr/>
          <p:nvPr>
            <p:ph idx="14" type="pic"/>
          </p:nvPr>
        </p:nvSpPr>
        <p:spPr>
          <a:xfrm>
            <a:off x="6162954" y="2808992"/>
            <a:ext cx="2523300" cy="7554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emplate with 3 options">
  <p:cSld name="TITLE_AND_TWO_COLUMNS_1_2">
    <p:spTree>
      <p:nvGrpSpPr>
        <p:cNvPr id="113" name="Shape 113"/>
        <p:cNvGrpSpPr/>
        <p:nvPr/>
      </p:nvGrpSpPr>
      <p:grpSpPr>
        <a:xfrm>
          <a:off x="0" y="0"/>
          <a:ext cx="0" cy="0"/>
          <a:chOff x="0" y="0"/>
          <a:chExt cx="0" cy="0"/>
        </a:xfrm>
      </p:grpSpPr>
      <p:sp>
        <p:nvSpPr>
          <p:cNvPr id="114" name="Google Shape;114;p17"/>
          <p:cNvSpPr txBox="1"/>
          <p:nvPr>
            <p:ph type="title"/>
          </p:nvPr>
        </p:nvSpPr>
        <p:spPr>
          <a:xfrm>
            <a:off x="457200" y="480275"/>
            <a:ext cx="8229600" cy="514500"/>
          </a:xfrm>
          <a:prstGeom prst="rect">
            <a:avLst/>
          </a:prstGeom>
        </p:spPr>
        <p:txBody>
          <a:bodyPr anchorCtr="0" anchor="t" bIns="0" lIns="0" spcFirstLastPara="1" rIns="0" wrap="square" tIns="0">
            <a:noAutofit/>
          </a:bodyPr>
          <a:lstStyle>
            <a:lvl1pPr lvl="0">
              <a:spcBef>
                <a:spcPts val="0"/>
              </a:spcBef>
              <a:spcAft>
                <a:spcPts val="0"/>
              </a:spcAft>
              <a:buSzPts val="2100"/>
              <a:buNone/>
              <a:defRPr sz="21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15" name="Google Shape;115;p17"/>
          <p:cNvSpPr txBox="1"/>
          <p:nvPr>
            <p:ph idx="1" type="body"/>
          </p:nvPr>
        </p:nvSpPr>
        <p:spPr>
          <a:xfrm>
            <a:off x="457200" y="2675875"/>
            <a:ext cx="25236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116" name="Google Shape;116;p17"/>
          <p:cNvSpPr txBox="1"/>
          <p:nvPr>
            <p:ph idx="2" type="body"/>
          </p:nvPr>
        </p:nvSpPr>
        <p:spPr>
          <a:xfrm>
            <a:off x="3316225" y="2675875"/>
            <a:ext cx="25236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117" name="Google Shape;117;p17"/>
          <p:cNvSpPr/>
          <p:nvPr>
            <p:ph idx="3" type="pic"/>
          </p:nvPr>
        </p:nvSpPr>
        <p:spPr>
          <a:xfrm>
            <a:off x="457200" y="994800"/>
            <a:ext cx="2523600" cy="1576800"/>
          </a:xfrm>
          <a:prstGeom prst="rect">
            <a:avLst/>
          </a:prstGeom>
          <a:noFill/>
          <a:ln>
            <a:noFill/>
          </a:ln>
        </p:spPr>
      </p:sp>
      <p:sp>
        <p:nvSpPr>
          <p:cNvPr id="118" name="Google Shape;118;p17"/>
          <p:cNvSpPr/>
          <p:nvPr>
            <p:ph idx="4" type="pic"/>
          </p:nvPr>
        </p:nvSpPr>
        <p:spPr>
          <a:xfrm>
            <a:off x="3315753" y="994800"/>
            <a:ext cx="2523600" cy="1576800"/>
          </a:xfrm>
          <a:prstGeom prst="rect">
            <a:avLst/>
          </a:prstGeom>
          <a:noFill/>
          <a:ln>
            <a:noFill/>
          </a:ln>
        </p:spPr>
      </p:sp>
      <p:sp>
        <p:nvSpPr>
          <p:cNvPr id="119" name="Google Shape;119;p17"/>
          <p:cNvSpPr txBox="1"/>
          <p:nvPr>
            <p:ph idx="5" type="body"/>
          </p:nvPr>
        </p:nvSpPr>
        <p:spPr>
          <a:xfrm>
            <a:off x="6163200" y="2675875"/>
            <a:ext cx="25236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120" name="Google Shape;120;p17"/>
          <p:cNvSpPr/>
          <p:nvPr>
            <p:ph idx="6" type="pic"/>
          </p:nvPr>
        </p:nvSpPr>
        <p:spPr>
          <a:xfrm>
            <a:off x="6162727" y="994800"/>
            <a:ext cx="2523600" cy="15768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emplate with 5 options">
  <p:cSld name="TITLE_AND_TWO_COLUMNS_1_2_1_1">
    <p:spTree>
      <p:nvGrpSpPr>
        <p:cNvPr id="121" name="Shape 121"/>
        <p:cNvGrpSpPr/>
        <p:nvPr/>
      </p:nvGrpSpPr>
      <p:grpSpPr>
        <a:xfrm>
          <a:off x="0" y="0"/>
          <a:ext cx="0" cy="0"/>
          <a:chOff x="0" y="0"/>
          <a:chExt cx="0" cy="0"/>
        </a:xfrm>
      </p:grpSpPr>
      <p:sp>
        <p:nvSpPr>
          <p:cNvPr id="122" name="Google Shape;122;p18"/>
          <p:cNvSpPr txBox="1"/>
          <p:nvPr>
            <p:ph type="title"/>
          </p:nvPr>
        </p:nvSpPr>
        <p:spPr>
          <a:xfrm>
            <a:off x="457200" y="480275"/>
            <a:ext cx="8229600" cy="514500"/>
          </a:xfrm>
          <a:prstGeom prst="rect">
            <a:avLst/>
          </a:prstGeom>
        </p:spPr>
        <p:txBody>
          <a:bodyPr anchorCtr="0" anchor="t" bIns="0" lIns="0" spcFirstLastPara="1" rIns="0" wrap="square" tIns="0">
            <a:noAutofit/>
          </a:bodyPr>
          <a:lstStyle>
            <a:lvl1pPr lvl="0">
              <a:spcBef>
                <a:spcPts val="0"/>
              </a:spcBef>
              <a:spcAft>
                <a:spcPts val="0"/>
              </a:spcAft>
              <a:buSzPts val="2100"/>
              <a:buNone/>
              <a:defRPr sz="21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23" name="Google Shape;123;p18"/>
          <p:cNvSpPr txBox="1"/>
          <p:nvPr>
            <p:ph idx="1" type="body"/>
          </p:nvPr>
        </p:nvSpPr>
        <p:spPr>
          <a:xfrm>
            <a:off x="457200" y="2675875"/>
            <a:ext cx="14916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124" name="Google Shape;124;p18"/>
          <p:cNvSpPr txBox="1"/>
          <p:nvPr>
            <p:ph idx="2" type="body"/>
          </p:nvPr>
        </p:nvSpPr>
        <p:spPr>
          <a:xfrm>
            <a:off x="2147534" y="2675875"/>
            <a:ext cx="14916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125" name="Google Shape;125;p18"/>
          <p:cNvSpPr/>
          <p:nvPr>
            <p:ph idx="3" type="pic"/>
          </p:nvPr>
        </p:nvSpPr>
        <p:spPr>
          <a:xfrm>
            <a:off x="457599" y="994775"/>
            <a:ext cx="1491600" cy="1576800"/>
          </a:xfrm>
          <a:prstGeom prst="rect">
            <a:avLst/>
          </a:prstGeom>
          <a:noFill/>
          <a:ln>
            <a:noFill/>
          </a:ln>
        </p:spPr>
      </p:sp>
      <p:sp>
        <p:nvSpPr>
          <p:cNvPr id="126" name="Google Shape;126;p18"/>
          <p:cNvSpPr/>
          <p:nvPr>
            <p:ph idx="4" type="pic"/>
          </p:nvPr>
        </p:nvSpPr>
        <p:spPr>
          <a:xfrm>
            <a:off x="2147527" y="994775"/>
            <a:ext cx="1491600" cy="1576800"/>
          </a:xfrm>
          <a:prstGeom prst="rect">
            <a:avLst/>
          </a:prstGeom>
          <a:noFill/>
          <a:ln>
            <a:noFill/>
          </a:ln>
        </p:spPr>
      </p:sp>
      <p:sp>
        <p:nvSpPr>
          <p:cNvPr id="127" name="Google Shape;127;p18"/>
          <p:cNvSpPr txBox="1"/>
          <p:nvPr>
            <p:ph idx="5" type="body"/>
          </p:nvPr>
        </p:nvSpPr>
        <p:spPr>
          <a:xfrm>
            <a:off x="3830607" y="2675875"/>
            <a:ext cx="14916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128" name="Google Shape;128;p18"/>
          <p:cNvSpPr/>
          <p:nvPr>
            <p:ph idx="6" type="pic"/>
          </p:nvPr>
        </p:nvSpPr>
        <p:spPr>
          <a:xfrm>
            <a:off x="3830211" y="994775"/>
            <a:ext cx="1491600" cy="1576800"/>
          </a:xfrm>
          <a:prstGeom prst="rect">
            <a:avLst/>
          </a:prstGeom>
          <a:noFill/>
          <a:ln>
            <a:noFill/>
          </a:ln>
        </p:spPr>
      </p:sp>
      <p:sp>
        <p:nvSpPr>
          <p:cNvPr id="129" name="Google Shape;129;p18"/>
          <p:cNvSpPr txBox="1"/>
          <p:nvPr>
            <p:ph idx="7" type="body"/>
          </p:nvPr>
        </p:nvSpPr>
        <p:spPr>
          <a:xfrm>
            <a:off x="5529308" y="2675875"/>
            <a:ext cx="14916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130" name="Google Shape;130;p18"/>
          <p:cNvSpPr/>
          <p:nvPr>
            <p:ph idx="8" type="pic"/>
          </p:nvPr>
        </p:nvSpPr>
        <p:spPr>
          <a:xfrm>
            <a:off x="5528912" y="994775"/>
            <a:ext cx="1491600" cy="1576800"/>
          </a:xfrm>
          <a:prstGeom prst="rect">
            <a:avLst/>
          </a:prstGeom>
          <a:noFill/>
          <a:ln>
            <a:noFill/>
          </a:ln>
        </p:spPr>
      </p:sp>
      <p:sp>
        <p:nvSpPr>
          <p:cNvPr id="131" name="Google Shape;131;p18"/>
          <p:cNvSpPr txBox="1"/>
          <p:nvPr>
            <p:ph idx="9" type="body"/>
          </p:nvPr>
        </p:nvSpPr>
        <p:spPr>
          <a:xfrm>
            <a:off x="7195208" y="2675875"/>
            <a:ext cx="14916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132" name="Google Shape;132;p18"/>
          <p:cNvSpPr/>
          <p:nvPr>
            <p:ph idx="13" type="pic"/>
          </p:nvPr>
        </p:nvSpPr>
        <p:spPr>
          <a:xfrm>
            <a:off x="7194812" y="994775"/>
            <a:ext cx="1491600" cy="15768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emplate with 4 options 1">
  <p:cSld name="TITLE_AND_TWO_COLUMNS_1_2_1_3">
    <p:spTree>
      <p:nvGrpSpPr>
        <p:cNvPr id="133" name="Shape 133"/>
        <p:cNvGrpSpPr/>
        <p:nvPr/>
      </p:nvGrpSpPr>
      <p:grpSpPr>
        <a:xfrm>
          <a:off x="0" y="0"/>
          <a:ext cx="0" cy="0"/>
          <a:chOff x="0" y="0"/>
          <a:chExt cx="0" cy="0"/>
        </a:xfrm>
      </p:grpSpPr>
      <p:sp>
        <p:nvSpPr>
          <p:cNvPr id="134" name="Google Shape;134;p19"/>
          <p:cNvSpPr txBox="1"/>
          <p:nvPr>
            <p:ph type="title"/>
          </p:nvPr>
        </p:nvSpPr>
        <p:spPr>
          <a:xfrm>
            <a:off x="457200" y="480275"/>
            <a:ext cx="8229600" cy="514500"/>
          </a:xfrm>
          <a:prstGeom prst="rect">
            <a:avLst/>
          </a:prstGeom>
        </p:spPr>
        <p:txBody>
          <a:bodyPr anchorCtr="0" anchor="t" bIns="0" lIns="0" spcFirstLastPara="1" rIns="0" wrap="square" tIns="0">
            <a:noAutofit/>
          </a:bodyPr>
          <a:lstStyle>
            <a:lvl1pPr lvl="0">
              <a:spcBef>
                <a:spcPts val="0"/>
              </a:spcBef>
              <a:spcAft>
                <a:spcPts val="0"/>
              </a:spcAft>
              <a:buSzPts val="2100"/>
              <a:buNone/>
              <a:defRPr sz="21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35" name="Google Shape;135;p19"/>
          <p:cNvSpPr txBox="1"/>
          <p:nvPr>
            <p:ph idx="1" type="body"/>
          </p:nvPr>
        </p:nvSpPr>
        <p:spPr>
          <a:xfrm>
            <a:off x="457200" y="2675875"/>
            <a:ext cx="18705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136" name="Google Shape;136;p19"/>
          <p:cNvSpPr txBox="1"/>
          <p:nvPr>
            <p:ph idx="2" type="body"/>
          </p:nvPr>
        </p:nvSpPr>
        <p:spPr>
          <a:xfrm>
            <a:off x="2576435" y="2675875"/>
            <a:ext cx="18705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137" name="Google Shape;137;p19"/>
          <p:cNvSpPr/>
          <p:nvPr>
            <p:ph idx="3" type="pic"/>
          </p:nvPr>
        </p:nvSpPr>
        <p:spPr>
          <a:xfrm>
            <a:off x="457200" y="994800"/>
            <a:ext cx="1870500" cy="1576800"/>
          </a:xfrm>
          <a:prstGeom prst="rect">
            <a:avLst/>
          </a:prstGeom>
          <a:noFill/>
          <a:ln>
            <a:noFill/>
          </a:ln>
        </p:spPr>
      </p:sp>
      <p:sp>
        <p:nvSpPr>
          <p:cNvPr id="138" name="Google Shape;138;p19"/>
          <p:cNvSpPr/>
          <p:nvPr>
            <p:ph idx="4" type="pic"/>
          </p:nvPr>
        </p:nvSpPr>
        <p:spPr>
          <a:xfrm>
            <a:off x="2575926" y="994800"/>
            <a:ext cx="1870500" cy="1576800"/>
          </a:xfrm>
          <a:prstGeom prst="rect">
            <a:avLst/>
          </a:prstGeom>
          <a:noFill/>
          <a:ln>
            <a:noFill/>
          </a:ln>
        </p:spPr>
      </p:sp>
      <p:sp>
        <p:nvSpPr>
          <p:cNvPr id="139" name="Google Shape;139;p19"/>
          <p:cNvSpPr txBox="1"/>
          <p:nvPr>
            <p:ph idx="5" type="body"/>
          </p:nvPr>
        </p:nvSpPr>
        <p:spPr>
          <a:xfrm>
            <a:off x="4686566" y="2675875"/>
            <a:ext cx="18705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140" name="Google Shape;140;p19"/>
          <p:cNvSpPr/>
          <p:nvPr>
            <p:ph idx="6" type="pic"/>
          </p:nvPr>
        </p:nvSpPr>
        <p:spPr>
          <a:xfrm>
            <a:off x="4686069" y="994800"/>
            <a:ext cx="1870500" cy="1576800"/>
          </a:xfrm>
          <a:prstGeom prst="rect">
            <a:avLst/>
          </a:prstGeom>
          <a:noFill/>
          <a:ln>
            <a:noFill/>
          </a:ln>
        </p:spPr>
      </p:sp>
      <p:sp>
        <p:nvSpPr>
          <p:cNvPr id="141" name="Google Shape;141;p19"/>
          <p:cNvSpPr txBox="1"/>
          <p:nvPr>
            <p:ph idx="7" type="body"/>
          </p:nvPr>
        </p:nvSpPr>
        <p:spPr>
          <a:xfrm>
            <a:off x="6816291" y="2675875"/>
            <a:ext cx="18705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142" name="Google Shape;142;p19"/>
          <p:cNvSpPr/>
          <p:nvPr>
            <p:ph idx="8" type="pic"/>
          </p:nvPr>
        </p:nvSpPr>
        <p:spPr>
          <a:xfrm>
            <a:off x="6815794" y="994800"/>
            <a:ext cx="1870500" cy="15768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3">
  <p:cSld name="TITLE_AND_TWO_COLUMNS_3">
    <p:spTree>
      <p:nvGrpSpPr>
        <p:cNvPr id="143" name="Shape 143"/>
        <p:cNvGrpSpPr/>
        <p:nvPr/>
      </p:nvGrpSpPr>
      <p:grpSpPr>
        <a:xfrm>
          <a:off x="0" y="0"/>
          <a:ext cx="0" cy="0"/>
          <a:chOff x="0" y="0"/>
          <a:chExt cx="0" cy="0"/>
        </a:xfrm>
      </p:grpSpPr>
      <p:sp>
        <p:nvSpPr>
          <p:cNvPr id="144" name="Google Shape;144;p20"/>
          <p:cNvSpPr txBox="1"/>
          <p:nvPr>
            <p:ph type="title"/>
          </p:nvPr>
        </p:nvSpPr>
        <p:spPr>
          <a:xfrm>
            <a:off x="457200" y="480275"/>
            <a:ext cx="8229600" cy="633900"/>
          </a:xfrm>
          <a:prstGeom prst="rect">
            <a:avLst/>
          </a:prstGeom>
        </p:spPr>
        <p:txBody>
          <a:bodyPr anchorCtr="0" anchor="t" bIns="0" lIns="0" spcFirstLastPara="1" rIns="0" wrap="square" tIns="0">
            <a:noAutofit/>
          </a:bodyPr>
          <a:lstStyle>
            <a:lvl1pPr lvl="0">
              <a:spcBef>
                <a:spcPts val="0"/>
              </a:spcBef>
              <a:spcAft>
                <a:spcPts val="0"/>
              </a:spcAft>
              <a:buSzPts val="2100"/>
              <a:buNone/>
              <a:defRPr sz="21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45" name="Google Shape;145;p20"/>
          <p:cNvSpPr txBox="1"/>
          <p:nvPr>
            <p:ph idx="1" type="body"/>
          </p:nvPr>
        </p:nvSpPr>
        <p:spPr>
          <a:xfrm>
            <a:off x="457200" y="1163388"/>
            <a:ext cx="4023900" cy="3405600"/>
          </a:xfrm>
          <a:prstGeom prst="rect">
            <a:avLst/>
          </a:prstGeom>
        </p:spPr>
        <p:txBody>
          <a:bodyPr anchorCtr="0" anchor="t" bIns="0" lIns="0" spcFirstLastPara="1" rIns="0" wrap="square" tIns="0">
            <a:noAutofit/>
          </a:bodyPr>
          <a:lstStyle>
            <a:lvl1pPr indent="-298450" lvl="0" marL="457200">
              <a:lnSpc>
                <a:spcPct val="110000"/>
              </a:lnSpc>
              <a:spcBef>
                <a:spcPts val="0"/>
              </a:spcBef>
              <a:spcAft>
                <a:spcPts val="0"/>
              </a:spcAft>
              <a:buSzPts val="1100"/>
              <a:buChar char="■"/>
              <a:defRPr sz="1100"/>
            </a:lvl1pPr>
            <a:lvl2pPr indent="-298450" lvl="1" marL="914400">
              <a:lnSpc>
                <a:spcPct val="110000"/>
              </a:lnSpc>
              <a:spcBef>
                <a:spcPts val="1000"/>
              </a:spcBef>
              <a:spcAft>
                <a:spcPts val="0"/>
              </a:spcAft>
              <a:buClr>
                <a:srgbClr val="6C798D"/>
              </a:buClr>
              <a:buSzPts val="1100"/>
              <a:buChar char="●"/>
              <a:defRPr sz="1100"/>
            </a:lvl2pPr>
            <a:lvl3pPr indent="-298450" lvl="2" marL="1371600">
              <a:lnSpc>
                <a:spcPct val="110000"/>
              </a:lnSpc>
              <a:spcBef>
                <a:spcPts val="1000"/>
              </a:spcBef>
              <a:spcAft>
                <a:spcPts val="0"/>
              </a:spcAft>
              <a:buSzPts val="1100"/>
              <a:buChar char="●"/>
              <a:defRPr sz="1100"/>
            </a:lvl3pPr>
            <a:lvl4pPr indent="-298450" lvl="3" marL="1828800">
              <a:lnSpc>
                <a:spcPct val="110000"/>
              </a:lnSpc>
              <a:spcBef>
                <a:spcPts val="1000"/>
              </a:spcBef>
              <a:spcAft>
                <a:spcPts val="0"/>
              </a:spcAft>
              <a:buClr>
                <a:srgbClr val="6C798D"/>
              </a:buClr>
              <a:buSzPts val="1100"/>
              <a:buChar char="●"/>
              <a:defRPr sz="1100"/>
            </a:lvl4pPr>
            <a:lvl5pPr indent="-298450" lvl="4" marL="2286000">
              <a:lnSpc>
                <a:spcPct val="110000"/>
              </a:lnSpc>
              <a:spcBef>
                <a:spcPts val="1000"/>
              </a:spcBef>
              <a:spcAft>
                <a:spcPts val="0"/>
              </a:spcAft>
              <a:buClr>
                <a:schemeClr val="accent1"/>
              </a:buClr>
              <a:buSzPts val="1100"/>
              <a:buChar char="●"/>
              <a:defRPr sz="1100"/>
            </a:lvl5pPr>
            <a:lvl6pPr indent="-298450" lvl="5" marL="2743200">
              <a:lnSpc>
                <a:spcPct val="110000"/>
              </a:lnSpc>
              <a:spcBef>
                <a:spcPts val="1000"/>
              </a:spcBef>
              <a:spcAft>
                <a:spcPts val="0"/>
              </a:spcAft>
              <a:buClr>
                <a:srgbClr val="6C798D"/>
              </a:buClr>
              <a:buSzPts val="1100"/>
              <a:buChar char="●"/>
              <a:defRPr sz="1100"/>
            </a:lvl6pPr>
            <a:lvl7pPr indent="-298450" lvl="6" marL="3200400">
              <a:lnSpc>
                <a:spcPct val="110000"/>
              </a:lnSpc>
              <a:spcBef>
                <a:spcPts val="1000"/>
              </a:spcBef>
              <a:spcAft>
                <a:spcPts val="0"/>
              </a:spcAft>
              <a:buClr>
                <a:schemeClr val="accent1"/>
              </a:buClr>
              <a:buSzPts val="1100"/>
              <a:buChar char="●"/>
              <a:defRPr sz="1100"/>
            </a:lvl7pPr>
            <a:lvl8pPr indent="-298450" lvl="7" marL="3657600">
              <a:lnSpc>
                <a:spcPct val="110000"/>
              </a:lnSpc>
              <a:spcBef>
                <a:spcPts val="1000"/>
              </a:spcBef>
              <a:spcAft>
                <a:spcPts val="0"/>
              </a:spcAft>
              <a:buClr>
                <a:srgbClr val="6C798D"/>
              </a:buClr>
              <a:buSzPts val="1100"/>
              <a:buChar char="●"/>
              <a:defRPr sz="1100"/>
            </a:lvl8pPr>
            <a:lvl9pPr indent="-298450" lvl="8" marL="4114800">
              <a:lnSpc>
                <a:spcPct val="110000"/>
              </a:lnSpc>
              <a:spcBef>
                <a:spcPts val="1000"/>
              </a:spcBef>
              <a:spcAft>
                <a:spcPts val="1000"/>
              </a:spcAft>
              <a:buClr>
                <a:schemeClr val="accent1"/>
              </a:buClr>
              <a:buSzPts val="1100"/>
              <a:buChar char="●"/>
              <a:defRPr sz="1100"/>
            </a:lvl9pPr>
          </a:lstStyle>
          <a:p/>
        </p:txBody>
      </p:sp>
      <p:sp>
        <p:nvSpPr>
          <p:cNvPr id="146" name="Google Shape;146;p20"/>
          <p:cNvSpPr txBox="1"/>
          <p:nvPr>
            <p:ph idx="2" type="body"/>
          </p:nvPr>
        </p:nvSpPr>
        <p:spPr>
          <a:xfrm>
            <a:off x="4662875" y="1163388"/>
            <a:ext cx="4023900" cy="3405600"/>
          </a:xfrm>
          <a:prstGeom prst="rect">
            <a:avLst/>
          </a:prstGeom>
        </p:spPr>
        <p:txBody>
          <a:bodyPr anchorCtr="0" anchor="t" bIns="0" lIns="0" spcFirstLastPara="1" rIns="0" wrap="square" tIns="0">
            <a:noAutofit/>
          </a:bodyPr>
          <a:lstStyle>
            <a:lvl1pPr indent="-298450" lvl="0" marL="457200">
              <a:lnSpc>
                <a:spcPct val="110000"/>
              </a:lnSpc>
              <a:spcBef>
                <a:spcPts val="0"/>
              </a:spcBef>
              <a:spcAft>
                <a:spcPts val="0"/>
              </a:spcAft>
              <a:buSzPts val="1100"/>
              <a:buChar char="■"/>
              <a:defRPr sz="1100"/>
            </a:lvl1pPr>
            <a:lvl2pPr indent="-298450" lvl="1" marL="914400">
              <a:lnSpc>
                <a:spcPct val="110000"/>
              </a:lnSpc>
              <a:spcBef>
                <a:spcPts val="1000"/>
              </a:spcBef>
              <a:spcAft>
                <a:spcPts val="0"/>
              </a:spcAft>
              <a:buClr>
                <a:srgbClr val="6C798D"/>
              </a:buClr>
              <a:buSzPts val="1100"/>
              <a:buChar char="●"/>
              <a:defRPr sz="1100"/>
            </a:lvl2pPr>
            <a:lvl3pPr indent="-298450" lvl="2" marL="1371600">
              <a:lnSpc>
                <a:spcPct val="110000"/>
              </a:lnSpc>
              <a:spcBef>
                <a:spcPts val="1000"/>
              </a:spcBef>
              <a:spcAft>
                <a:spcPts val="0"/>
              </a:spcAft>
              <a:buSzPts val="1100"/>
              <a:buChar char="●"/>
              <a:defRPr sz="1100"/>
            </a:lvl3pPr>
            <a:lvl4pPr indent="-298450" lvl="3" marL="1828800">
              <a:lnSpc>
                <a:spcPct val="110000"/>
              </a:lnSpc>
              <a:spcBef>
                <a:spcPts val="1000"/>
              </a:spcBef>
              <a:spcAft>
                <a:spcPts val="0"/>
              </a:spcAft>
              <a:buClr>
                <a:srgbClr val="6C798D"/>
              </a:buClr>
              <a:buSzPts val="1100"/>
              <a:buChar char="●"/>
              <a:defRPr sz="1100"/>
            </a:lvl4pPr>
            <a:lvl5pPr indent="-298450" lvl="4" marL="2286000">
              <a:lnSpc>
                <a:spcPct val="110000"/>
              </a:lnSpc>
              <a:spcBef>
                <a:spcPts val="1000"/>
              </a:spcBef>
              <a:spcAft>
                <a:spcPts val="0"/>
              </a:spcAft>
              <a:buClr>
                <a:schemeClr val="accent1"/>
              </a:buClr>
              <a:buSzPts val="1100"/>
              <a:buChar char="●"/>
              <a:defRPr sz="1100"/>
            </a:lvl5pPr>
            <a:lvl6pPr indent="-298450" lvl="5" marL="2743200">
              <a:lnSpc>
                <a:spcPct val="110000"/>
              </a:lnSpc>
              <a:spcBef>
                <a:spcPts val="1000"/>
              </a:spcBef>
              <a:spcAft>
                <a:spcPts val="0"/>
              </a:spcAft>
              <a:buClr>
                <a:srgbClr val="6C798D"/>
              </a:buClr>
              <a:buSzPts val="1100"/>
              <a:buChar char="●"/>
              <a:defRPr sz="1100"/>
            </a:lvl6pPr>
            <a:lvl7pPr indent="-298450" lvl="6" marL="3200400">
              <a:lnSpc>
                <a:spcPct val="110000"/>
              </a:lnSpc>
              <a:spcBef>
                <a:spcPts val="1000"/>
              </a:spcBef>
              <a:spcAft>
                <a:spcPts val="0"/>
              </a:spcAft>
              <a:buClr>
                <a:schemeClr val="accent1"/>
              </a:buClr>
              <a:buSzPts val="1100"/>
              <a:buChar char="●"/>
              <a:defRPr sz="1100"/>
            </a:lvl7pPr>
            <a:lvl8pPr indent="-298450" lvl="7" marL="3657600">
              <a:lnSpc>
                <a:spcPct val="110000"/>
              </a:lnSpc>
              <a:spcBef>
                <a:spcPts val="1000"/>
              </a:spcBef>
              <a:spcAft>
                <a:spcPts val="0"/>
              </a:spcAft>
              <a:buClr>
                <a:srgbClr val="6C798D"/>
              </a:buClr>
              <a:buSzPts val="1100"/>
              <a:buChar char="●"/>
              <a:defRPr sz="1100"/>
            </a:lvl8pPr>
            <a:lvl9pPr indent="-298450" lvl="8" marL="4114800">
              <a:lnSpc>
                <a:spcPct val="110000"/>
              </a:lnSpc>
              <a:spcBef>
                <a:spcPts val="1000"/>
              </a:spcBef>
              <a:spcAft>
                <a:spcPts val="1000"/>
              </a:spcAft>
              <a:buClr>
                <a:schemeClr val="accent1"/>
              </a:buClr>
              <a:buSzPts val="1100"/>
              <a:buChar char="●"/>
              <a:defRPr sz="11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Speakers">
  <p:cSld name="SECTION_HEADER_1_1_1_1_1_1_1">
    <p:bg>
      <p:bgPr>
        <a:solidFill>
          <a:srgbClr val="FFE9DC"/>
        </a:solidFill>
      </p:bgPr>
    </p:bg>
    <p:spTree>
      <p:nvGrpSpPr>
        <p:cNvPr id="147" name="Shape 14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 name="Shape 9"/>
        <p:cNvGrpSpPr/>
        <p:nvPr/>
      </p:nvGrpSpPr>
      <p:grpSpPr>
        <a:xfrm>
          <a:off x="0" y="0"/>
          <a:ext cx="0" cy="0"/>
          <a:chOff x="0" y="0"/>
          <a:chExt cx="0" cy="0"/>
        </a:xfrm>
      </p:grpSpPr>
      <p:sp>
        <p:nvSpPr>
          <p:cNvPr id="10" name="Google Shape;10;p3"/>
          <p:cNvSpPr txBox="1"/>
          <p:nvPr>
            <p:ph type="title"/>
          </p:nvPr>
        </p:nvSpPr>
        <p:spPr>
          <a:xfrm>
            <a:off x="457200" y="480275"/>
            <a:ext cx="8229600" cy="638700"/>
          </a:xfrm>
          <a:prstGeom prst="rect">
            <a:avLst/>
          </a:prstGeom>
        </p:spPr>
        <p:txBody>
          <a:bodyPr anchorCtr="0" anchor="t" bIns="0" lIns="0" spcFirstLastPara="1" rIns="0" wrap="square" tIns="0">
            <a:noAutofit/>
          </a:bodyPr>
          <a:lstStyle>
            <a:lvl1pPr lvl="0">
              <a:spcBef>
                <a:spcPts val="0"/>
              </a:spcBef>
              <a:spcAft>
                <a:spcPts val="0"/>
              </a:spcAft>
              <a:buSzPts val="2100"/>
              <a:buNone/>
              <a:defRPr sz="21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Attendees" type="tx">
  <p:cSld name="TITLE_AND_BODY">
    <p:spTree>
      <p:nvGrpSpPr>
        <p:cNvPr id="148" name="Shape 148"/>
        <p:cNvGrpSpPr/>
        <p:nvPr/>
      </p:nvGrpSpPr>
      <p:grpSpPr>
        <a:xfrm>
          <a:off x="0" y="0"/>
          <a:ext cx="0" cy="0"/>
          <a:chOff x="0" y="0"/>
          <a:chExt cx="0" cy="0"/>
        </a:xfrm>
      </p:grpSpPr>
      <p:sp>
        <p:nvSpPr>
          <p:cNvPr id="149" name="Google Shape;14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50" name="Google Shape;150;p22"/>
          <p:cNvSpPr txBox="1"/>
          <p:nvPr/>
        </p:nvSpPr>
        <p:spPr>
          <a:xfrm>
            <a:off x="45721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0">
              <a:latin typeface="DM Sans"/>
              <a:ea typeface="DM Sans"/>
              <a:cs typeface="DM Sans"/>
              <a:sym typeface="DM Sans"/>
            </a:endParaRPr>
          </a:p>
        </p:txBody>
      </p:sp>
      <p:sp>
        <p:nvSpPr>
          <p:cNvPr id="151" name="Google Shape;151;p22"/>
          <p:cNvSpPr/>
          <p:nvPr>
            <p:ph idx="2" type="pic"/>
          </p:nvPr>
        </p:nvSpPr>
        <p:spPr>
          <a:xfrm>
            <a:off x="473963" y="2347900"/>
            <a:ext cx="1534500" cy="1959900"/>
          </a:xfrm>
          <a:prstGeom prst="roundRect">
            <a:avLst>
              <a:gd fmla="val 16667" name="adj"/>
            </a:avLst>
          </a:prstGeom>
          <a:noFill/>
          <a:ln>
            <a:noFill/>
          </a:ln>
        </p:spPr>
      </p:sp>
      <p:sp>
        <p:nvSpPr>
          <p:cNvPr id="152" name="Google Shape;152;p22"/>
          <p:cNvSpPr/>
          <p:nvPr>
            <p:ph idx="3" type="pic"/>
          </p:nvPr>
        </p:nvSpPr>
        <p:spPr>
          <a:xfrm>
            <a:off x="2139425" y="2347900"/>
            <a:ext cx="1534500" cy="1959900"/>
          </a:xfrm>
          <a:prstGeom prst="roundRect">
            <a:avLst>
              <a:gd fmla="val 16667" name="adj"/>
            </a:avLst>
          </a:prstGeom>
          <a:noFill/>
          <a:ln>
            <a:noFill/>
          </a:ln>
        </p:spPr>
      </p:sp>
      <p:sp>
        <p:nvSpPr>
          <p:cNvPr id="153" name="Google Shape;153;p22"/>
          <p:cNvSpPr/>
          <p:nvPr>
            <p:ph idx="4" type="pic"/>
          </p:nvPr>
        </p:nvSpPr>
        <p:spPr>
          <a:xfrm>
            <a:off x="3804900" y="2347900"/>
            <a:ext cx="1534500" cy="1959900"/>
          </a:xfrm>
          <a:prstGeom prst="roundRect">
            <a:avLst>
              <a:gd fmla="val 16667" name="adj"/>
            </a:avLst>
          </a:prstGeom>
          <a:noFill/>
          <a:ln>
            <a:noFill/>
          </a:ln>
        </p:spPr>
      </p:sp>
      <p:sp>
        <p:nvSpPr>
          <p:cNvPr id="154" name="Google Shape;154;p22"/>
          <p:cNvSpPr/>
          <p:nvPr>
            <p:ph idx="5" type="pic"/>
          </p:nvPr>
        </p:nvSpPr>
        <p:spPr>
          <a:xfrm>
            <a:off x="5470213" y="2347900"/>
            <a:ext cx="1534500" cy="1959900"/>
          </a:xfrm>
          <a:prstGeom prst="roundRect">
            <a:avLst>
              <a:gd fmla="val 16667" name="adj"/>
            </a:avLst>
          </a:prstGeom>
          <a:noFill/>
          <a:ln>
            <a:noFill/>
          </a:ln>
        </p:spPr>
      </p:sp>
      <p:sp>
        <p:nvSpPr>
          <p:cNvPr id="155" name="Google Shape;155;p22"/>
          <p:cNvSpPr/>
          <p:nvPr>
            <p:ph idx="6" type="pic"/>
          </p:nvPr>
        </p:nvSpPr>
        <p:spPr>
          <a:xfrm>
            <a:off x="7135513" y="2347900"/>
            <a:ext cx="1534500" cy="1959900"/>
          </a:xfrm>
          <a:prstGeom prst="roundRect">
            <a:avLst>
              <a:gd fmla="val 16667" name="adj"/>
            </a:avLst>
          </a:prstGeom>
          <a:noFill/>
          <a:ln>
            <a:noFill/>
          </a:ln>
        </p:spPr>
      </p:sp>
      <p:sp>
        <p:nvSpPr>
          <p:cNvPr id="156" name="Google Shape;156;p22"/>
          <p:cNvSpPr txBox="1"/>
          <p:nvPr>
            <p:ph type="title"/>
          </p:nvPr>
        </p:nvSpPr>
        <p:spPr>
          <a:xfrm>
            <a:off x="457200" y="533800"/>
            <a:ext cx="8237700" cy="509700"/>
          </a:xfrm>
          <a:prstGeom prst="rect">
            <a:avLst/>
          </a:prstGeom>
        </p:spPr>
        <p:txBody>
          <a:bodyPr anchorCtr="0" anchor="t" bIns="0" lIns="0" spcFirstLastPara="1" rIns="0" wrap="square" tIns="0">
            <a:noAutofit/>
          </a:bodyPr>
          <a:lstStyle>
            <a:lvl1pPr lvl="0">
              <a:spcBef>
                <a:spcPts val="0"/>
              </a:spcBef>
              <a:spcAft>
                <a:spcPts val="0"/>
              </a:spcAft>
              <a:buSzPts val="21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57" name="Google Shape;157;p22"/>
          <p:cNvSpPr txBox="1"/>
          <p:nvPr>
            <p:ph idx="1" type="subTitle"/>
          </p:nvPr>
        </p:nvSpPr>
        <p:spPr>
          <a:xfrm>
            <a:off x="2250400" y="1254300"/>
            <a:ext cx="12771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1pPr>
            <a:lvl2pPr lvl="1">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2pPr>
            <a:lvl3pPr lvl="2">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3pPr>
            <a:lvl4pPr lvl="3">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4pPr>
            <a:lvl5pPr lvl="4">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5pPr>
            <a:lvl6pPr lvl="5">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6pPr>
            <a:lvl7pPr lvl="6">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7pPr>
            <a:lvl8pPr lvl="7">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8pPr>
            <a:lvl9pPr lvl="8">
              <a:spcBef>
                <a:spcPts val="1200"/>
              </a:spcBef>
              <a:spcAft>
                <a:spcPts val="1200"/>
              </a:spcAft>
              <a:buClr>
                <a:schemeClr val="dk1"/>
              </a:buClr>
              <a:buSzPts val="1200"/>
              <a:buFont typeface="DM Sans Medium"/>
              <a:buNone/>
              <a:defRPr sz="1200">
                <a:solidFill>
                  <a:schemeClr val="dk1"/>
                </a:solidFill>
                <a:latin typeface="DM Sans Medium"/>
                <a:ea typeface="DM Sans Medium"/>
                <a:cs typeface="DM Sans Medium"/>
                <a:sym typeface="DM Sans Medium"/>
              </a:defRPr>
            </a:lvl9pPr>
          </a:lstStyle>
          <a:p/>
        </p:txBody>
      </p:sp>
      <p:sp>
        <p:nvSpPr>
          <p:cNvPr id="158" name="Google Shape;158;p22"/>
          <p:cNvSpPr txBox="1"/>
          <p:nvPr>
            <p:ph idx="7" type="subTitle"/>
          </p:nvPr>
        </p:nvSpPr>
        <p:spPr>
          <a:xfrm>
            <a:off x="3914650" y="1182675"/>
            <a:ext cx="12771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1pPr>
            <a:lvl2pPr lvl="1">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2pPr>
            <a:lvl3pPr lvl="2">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3pPr>
            <a:lvl4pPr lvl="3">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4pPr>
            <a:lvl5pPr lvl="4">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5pPr>
            <a:lvl6pPr lvl="5">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6pPr>
            <a:lvl7pPr lvl="6">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7pPr>
            <a:lvl8pPr lvl="7">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8pPr>
            <a:lvl9pPr lvl="8">
              <a:spcBef>
                <a:spcPts val="1200"/>
              </a:spcBef>
              <a:spcAft>
                <a:spcPts val="1200"/>
              </a:spcAft>
              <a:buClr>
                <a:schemeClr val="dk1"/>
              </a:buClr>
              <a:buSzPts val="1200"/>
              <a:buFont typeface="DM Sans Medium"/>
              <a:buNone/>
              <a:defRPr sz="1200">
                <a:solidFill>
                  <a:schemeClr val="dk1"/>
                </a:solidFill>
                <a:latin typeface="DM Sans Medium"/>
                <a:ea typeface="DM Sans Medium"/>
                <a:cs typeface="DM Sans Medium"/>
                <a:sym typeface="DM Sans Medium"/>
              </a:defRPr>
            </a:lvl9pPr>
          </a:lstStyle>
          <a:p/>
        </p:txBody>
      </p:sp>
      <p:sp>
        <p:nvSpPr>
          <p:cNvPr id="159" name="Google Shape;159;p22"/>
          <p:cNvSpPr txBox="1"/>
          <p:nvPr>
            <p:ph idx="8" type="subTitle"/>
          </p:nvPr>
        </p:nvSpPr>
        <p:spPr>
          <a:xfrm>
            <a:off x="5578905" y="1182675"/>
            <a:ext cx="14259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1pPr>
            <a:lvl2pPr lvl="1">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2pPr>
            <a:lvl3pPr lvl="2">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3pPr>
            <a:lvl4pPr lvl="3">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4pPr>
            <a:lvl5pPr lvl="4">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5pPr>
            <a:lvl6pPr lvl="5">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6pPr>
            <a:lvl7pPr lvl="6">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7pPr>
            <a:lvl8pPr lvl="7">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8pPr>
            <a:lvl9pPr lvl="8">
              <a:spcBef>
                <a:spcPts val="1200"/>
              </a:spcBef>
              <a:spcAft>
                <a:spcPts val="1200"/>
              </a:spcAft>
              <a:buClr>
                <a:schemeClr val="dk1"/>
              </a:buClr>
              <a:buSzPts val="1200"/>
              <a:buFont typeface="DM Sans Medium"/>
              <a:buNone/>
              <a:defRPr sz="1200">
                <a:solidFill>
                  <a:schemeClr val="dk1"/>
                </a:solidFill>
                <a:latin typeface="DM Sans Medium"/>
                <a:ea typeface="DM Sans Medium"/>
                <a:cs typeface="DM Sans Medium"/>
                <a:sym typeface="DM Sans Medium"/>
              </a:defRPr>
            </a:lvl9pPr>
          </a:lstStyle>
          <a:p/>
        </p:txBody>
      </p:sp>
      <p:sp>
        <p:nvSpPr>
          <p:cNvPr id="160" name="Google Shape;160;p22"/>
          <p:cNvSpPr txBox="1"/>
          <p:nvPr>
            <p:ph idx="9" type="subTitle"/>
          </p:nvPr>
        </p:nvSpPr>
        <p:spPr>
          <a:xfrm>
            <a:off x="586150" y="1254300"/>
            <a:ext cx="12771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1pPr>
            <a:lvl2pPr lvl="1">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2pPr>
            <a:lvl3pPr lvl="2">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3pPr>
            <a:lvl4pPr lvl="3">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4pPr>
            <a:lvl5pPr lvl="4">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5pPr>
            <a:lvl6pPr lvl="5">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6pPr>
            <a:lvl7pPr lvl="6">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7pPr>
            <a:lvl8pPr lvl="7">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8pPr>
            <a:lvl9pPr lvl="8">
              <a:spcBef>
                <a:spcPts val="1200"/>
              </a:spcBef>
              <a:spcAft>
                <a:spcPts val="1200"/>
              </a:spcAft>
              <a:buClr>
                <a:schemeClr val="dk1"/>
              </a:buClr>
              <a:buSzPts val="1200"/>
              <a:buFont typeface="DM Sans Medium"/>
              <a:buNone/>
              <a:defRPr sz="1200">
                <a:solidFill>
                  <a:schemeClr val="dk1"/>
                </a:solidFill>
                <a:latin typeface="DM Sans Medium"/>
                <a:ea typeface="DM Sans Medium"/>
                <a:cs typeface="DM Sans Medium"/>
                <a:sym typeface="DM Sans Medium"/>
              </a:defRPr>
            </a:lvl9pPr>
          </a:lstStyle>
          <a:p/>
        </p:txBody>
      </p:sp>
      <p:sp>
        <p:nvSpPr>
          <p:cNvPr id="161" name="Google Shape;161;p22"/>
          <p:cNvSpPr txBox="1"/>
          <p:nvPr>
            <p:ph idx="13" type="subTitle"/>
          </p:nvPr>
        </p:nvSpPr>
        <p:spPr>
          <a:xfrm>
            <a:off x="7243154" y="1182675"/>
            <a:ext cx="12771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1pPr>
            <a:lvl2pPr lvl="1">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2pPr>
            <a:lvl3pPr lvl="2">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3pPr>
            <a:lvl4pPr lvl="3">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4pPr>
            <a:lvl5pPr lvl="4">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5pPr>
            <a:lvl6pPr lvl="5">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6pPr>
            <a:lvl7pPr lvl="6">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7pPr>
            <a:lvl8pPr lvl="7">
              <a:spcBef>
                <a:spcPts val="120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8pPr>
            <a:lvl9pPr lvl="8">
              <a:spcBef>
                <a:spcPts val="1200"/>
              </a:spcBef>
              <a:spcAft>
                <a:spcPts val="1200"/>
              </a:spcAft>
              <a:buClr>
                <a:schemeClr val="dk1"/>
              </a:buClr>
              <a:buSzPts val="1200"/>
              <a:buFont typeface="DM Sans Medium"/>
              <a:buNone/>
              <a:defRPr sz="1200">
                <a:solidFill>
                  <a:schemeClr val="dk1"/>
                </a:solidFill>
                <a:latin typeface="DM Sans Medium"/>
                <a:ea typeface="DM Sans Medium"/>
                <a:cs typeface="DM Sans Medium"/>
                <a:sym typeface="DM Sans Medium"/>
              </a:defRPr>
            </a:lvl9pPr>
          </a:lstStyle>
          <a:p/>
        </p:txBody>
      </p:sp>
    </p:spTree>
  </p:cSld>
  <p:clrMapOvr>
    <a:masterClrMapping/>
  </p:clrMapOvr>
  <p:extLst>
    <p:ext uri="{DCECCB84-F9BA-43D5-87BE-67443E8EF086}">
      <p15:sldGuideLst>
        <p15:guide id="1" pos="288">
          <p15:clr>
            <a:srgbClr val="E46962"/>
          </p15:clr>
        </p15:guide>
        <p15:guide id="2" pos="5477">
          <p15:clr>
            <a:srgbClr val="E46962"/>
          </p15:clr>
        </p15:guide>
        <p15:guide id="3" orient="horz" pos="280">
          <p15:clr>
            <a:srgbClr val="E46962"/>
          </p15:clr>
        </p15:guide>
        <p15:guide id="4" orient="horz" pos="296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right image">
  <p:cSld name="TITLE_AND_TWO_COLUMNS_1_1">
    <p:spTree>
      <p:nvGrpSpPr>
        <p:cNvPr id="11" name="Shape 11"/>
        <p:cNvGrpSpPr/>
        <p:nvPr/>
      </p:nvGrpSpPr>
      <p:grpSpPr>
        <a:xfrm>
          <a:off x="0" y="0"/>
          <a:ext cx="0" cy="0"/>
          <a:chOff x="0" y="0"/>
          <a:chExt cx="0" cy="0"/>
        </a:xfrm>
      </p:grpSpPr>
      <p:sp>
        <p:nvSpPr>
          <p:cNvPr id="12" name="Google Shape;12;p4"/>
          <p:cNvSpPr txBox="1"/>
          <p:nvPr>
            <p:ph type="title"/>
          </p:nvPr>
        </p:nvSpPr>
        <p:spPr>
          <a:xfrm>
            <a:off x="457200" y="480275"/>
            <a:ext cx="8229600" cy="514500"/>
          </a:xfrm>
          <a:prstGeom prst="rect">
            <a:avLst/>
          </a:prstGeom>
        </p:spPr>
        <p:txBody>
          <a:bodyPr anchorCtr="0" anchor="t" bIns="0" lIns="0" spcFirstLastPara="1" rIns="0" wrap="square" tIns="0">
            <a:noAutofit/>
          </a:bodyPr>
          <a:lstStyle>
            <a:lvl1pPr lvl="0">
              <a:spcBef>
                <a:spcPts val="0"/>
              </a:spcBef>
              <a:spcAft>
                <a:spcPts val="0"/>
              </a:spcAft>
              <a:buSzPts val="2100"/>
              <a:buNone/>
              <a:defRPr sz="21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3" name="Google Shape;13;p4"/>
          <p:cNvSpPr/>
          <p:nvPr>
            <p:ph idx="2" type="pic"/>
          </p:nvPr>
        </p:nvSpPr>
        <p:spPr>
          <a:xfrm>
            <a:off x="4662825" y="480275"/>
            <a:ext cx="4023900" cy="4088700"/>
          </a:xfrm>
          <a:prstGeom prst="rect">
            <a:avLst/>
          </a:prstGeom>
          <a:noFill/>
          <a:ln>
            <a:noFill/>
          </a:ln>
        </p:spPr>
      </p:sp>
      <p:sp>
        <p:nvSpPr>
          <p:cNvPr id="14" name="Google Shape;14;p4"/>
          <p:cNvSpPr txBox="1"/>
          <p:nvPr>
            <p:ph idx="1" type="body"/>
          </p:nvPr>
        </p:nvSpPr>
        <p:spPr>
          <a:xfrm>
            <a:off x="457200" y="1163388"/>
            <a:ext cx="4023900" cy="3405600"/>
          </a:xfrm>
          <a:prstGeom prst="rect">
            <a:avLst/>
          </a:prstGeom>
        </p:spPr>
        <p:txBody>
          <a:bodyPr anchorCtr="0" anchor="t" bIns="0" lIns="0" spcFirstLastPara="1" rIns="0" wrap="square" tIns="0">
            <a:noAutofit/>
          </a:bodyPr>
          <a:lstStyle>
            <a:lvl1pPr indent="-298450" lvl="0" marL="457200">
              <a:lnSpc>
                <a:spcPct val="110000"/>
              </a:lnSpc>
              <a:spcBef>
                <a:spcPts val="0"/>
              </a:spcBef>
              <a:spcAft>
                <a:spcPts val="0"/>
              </a:spcAft>
              <a:buSzPts val="1100"/>
              <a:buChar char="■"/>
              <a:defRPr sz="1100"/>
            </a:lvl1pPr>
            <a:lvl2pPr indent="-298450" lvl="1" marL="914400">
              <a:lnSpc>
                <a:spcPct val="110000"/>
              </a:lnSpc>
              <a:spcBef>
                <a:spcPts val="1000"/>
              </a:spcBef>
              <a:spcAft>
                <a:spcPts val="0"/>
              </a:spcAft>
              <a:buClr>
                <a:srgbClr val="6C798D"/>
              </a:buClr>
              <a:buSzPts val="1100"/>
              <a:buChar char="●"/>
              <a:defRPr sz="1100"/>
            </a:lvl2pPr>
            <a:lvl3pPr indent="-298450" lvl="2" marL="1371600">
              <a:lnSpc>
                <a:spcPct val="110000"/>
              </a:lnSpc>
              <a:spcBef>
                <a:spcPts val="1000"/>
              </a:spcBef>
              <a:spcAft>
                <a:spcPts val="0"/>
              </a:spcAft>
              <a:buSzPts val="1100"/>
              <a:buChar char="●"/>
              <a:defRPr sz="1100"/>
            </a:lvl3pPr>
            <a:lvl4pPr indent="-298450" lvl="3" marL="1828800">
              <a:lnSpc>
                <a:spcPct val="110000"/>
              </a:lnSpc>
              <a:spcBef>
                <a:spcPts val="1000"/>
              </a:spcBef>
              <a:spcAft>
                <a:spcPts val="0"/>
              </a:spcAft>
              <a:buClr>
                <a:srgbClr val="6C798D"/>
              </a:buClr>
              <a:buSzPts val="1100"/>
              <a:buChar char="●"/>
              <a:defRPr sz="1100"/>
            </a:lvl4pPr>
            <a:lvl5pPr indent="-298450" lvl="4" marL="2286000">
              <a:lnSpc>
                <a:spcPct val="110000"/>
              </a:lnSpc>
              <a:spcBef>
                <a:spcPts val="1000"/>
              </a:spcBef>
              <a:spcAft>
                <a:spcPts val="0"/>
              </a:spcAft>
              <a:buClr>
                <a:schemeClr val="accent1"/>
              </a:buClr>
              <a:buSzPts val="1100"/>
              <a:buChar char="●"/>
              <a:defRPr sz="1100"/>
            </a:lvl5pPr>
            <a:lvl6pPr indent="-298450" lvl="5" marL="2743200">
              <a:lnSpc>
                <a:spcPct val="110000"/>
              </a:lnSpc>
              <a:spcBef>
                <a:spcPts val="1000"/>
              </a:spcBef>
              <a:spcAft>
                <a:spcPts val="0"/>
              </a:spcAft>
              <a:buClr>
                <a:srgbClr val="6C798D"/>
              </a:buClr>
              <a:buSzPts val="1100"/>
              <a:buChar char="●"/>
              <a:defRPr sz="1100"/>
            </a:lvl6pPr>
            <a:lvl7pPr indent="-298450" lvl="6" marL="3200400">
              <a:lnSpc>
                <a:spcPct val="110000"/>
              </a:lnSpc>
              <a:spcBef>
                <a:spcPts val="1000"/>
              </a:spcBef>
              <a:spcAft>
                <a:spcPts val="0"/>
              </a:spcAft>
              <a:buClr>
                <a:schemeClr val="accent1"/>
              </a:buClr>
              <a:buSzPts val="1100"/>
              <a:buChar char="●"/>
              <a:defRPr sz="1100"/>
            </a:lvl7pPr>
            <a:lvl8pPr indent="-298450" lvl="7" marL="3657600">
              <a:lnSpc>
                <a:spcPct val="110000"/>
              </a:lnSpc>
              <a:spcBef>
                <a:spcPts val="1000"/>
              </a:spcBef>
              <a:spcAft>
                <a:spcPts val="0"/>
              </a:spcAft>
              <a:buClr>
                <a:srgbClr val="6C798D"/>
              </a:buClr>
              <a:buSzPts val="1100"/>
              <a:buChar char="●"/>
              <a:defRPr sz="1100"/>
            </a:lvl8pPr>
            <a:lvl9pPr indent="-298450" lvl="8" marL="4114800">
              <a:lnSpc>
                <a:spcPct val="110000"/>
              </a:lnSpc>
              <a:spcBef>
                <a:spcPts val="1000"/>
              </a:spcBef>
              <a:spcAft>
                <a:spcPts val="1000"/>
              </a:spcAft>
              <a:buClr>
                <a:schemeClr val="accent1"/>
              </a:buClr>
              <a:buSzPts val="1100"/>
              <a:buChar char="●"/>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emplate with 6 options">
  <p:cSld name="TITLE_AND_TWO_COLUMNS_1_2_1_1_1_1">
    <p:spTree>
      <p:nvGrpSpPr>
        <p:cNvPr id="15" name="Shape 15"/>
        <p:cNvGrpSpPr/>
        <p:nvPr/>
      </p:nvGrpSpPr>
      <p:grpSpPr>
        <a:xfrm>
          <a:off x="0" y="0"/>
          <a:ext cx="0" cy="0"/>
          <a:chOff x="0" y="0"/>
          <a:chExt cx="0" cy="0"/>
        </a:xfrm>
      </p:grpSpPr>
      <p:sp>
        <p:nvSpPr>
          <p:cNvPr id="16" name="Google Shape;16;p5"/>
          <p:cNvSpPr txBox="1"/>
          <p:nvPr>
            <p:ph type="title"/>
          </p:nvPr>
        </p:nvSpPr>
        <p:spPr>
          <a:xfrm>
            <a:off x="457200" y="480275"/>
            <a:ext cx="8229600" cy="514500"/>
          </a:xfrm>
          <a:prstGeom prst="rect">
            <a:avLst/>
          </a:prstGeom>
        </p:spPr>
        <p:txBody>
          <a:bodyPr anchorCtr="0" anchor="t" bIns="0" lIns="0" spcFirstLastPara="1" rIns="0" wrap="square" tIns="0">
            <a:noAutofit/>
          </a:bodyPr>
          <a:lstStyle>
            <a:lvl1pPr lvl="0">
              <a:spcBef>
                <a:spcPts val="0"/>
              </a:spcBef>
              <a:spcAft>
                <a:spcPts val="0"/>
              </a:spcAft>
              <a:buSzPts val="2100"/>
              <a:buNone/>
              <a:defRPr sz="21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7" name="Google Shape;17;p5"/>
          <p:cNvSpPr txBox="1"/>
          <p:nvPr>
            <p:ph idx="1" type="body"/>
          </p:nvPr>
        </p:nvSpPr>
        <p:spPr>
          <a:xfrm>
            <a:off x="457200" y="1800136"/>
            <a:ext cx="2523300" cy="9066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18" name="Google Shape;18;p5"/>
          <p:cNvSpPr txBox="1"/>
          <p:nvPr>
            <p:ph idx="2" type="body"/>
          </p:nvPr>
        </p:nvSpPr>
        <p:spPr>
          <a:xfrm>
            <a:off x="3316554" y="1800136"/>
            <a:ext cx="2523300" cy="9066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19" name="Google Shape;19;p5"/>
          <p:cNvSpPr/>
          <p:nvPr>
            <p:ph idx="3" type="pic"/>
          </p:nvPr>
        </p:nvSpPr>
        <p:spPr>
          <a:xfrm>
            <a:off x="457875" y="994775"/>
            <a:ext cx="2523300" cy="755400"/>
          </a:xfrm>
          <a:prstGeom prst="rect">
            <a:avLst/>
          </a:prstGeom>
          <a:noFill/>
          <a:ln>
            <a:noFill/>
          </a:ln>
        </p:spPr>
      </p:sp>
      <p:sp>
        <p:nvSpPr>
          <p:cNvPr id="20" name="Google Shape;20;p5"/>
          <p:cNvSpPr/>
          <p:nvPr>
            <p:ph idx="4" type="pic"/>
          </p:nvPr>
        </p:nvSpPr>
        <p:spPr>
          <a:xfrm>
            <a:off x="3316542" y="994775"/>
            <a:ext cx="2523300" cy="755400"/>
          </a:xfrm>
          <a:prstGeom prst="rect">
            <a:avLst/>
          </a:prstGeom>
          <a:noFill/>
          <a:ln>
            <a:noFill/>
          </a:ln>
        </p:spPr>
      </p:sp>
      <p:sp>
        <p:nvSpPr>
          <p:cNvPr id="21" name="Google Shape;21;p5"/>
          <p:cNvSpPr txBox="1"/>
          <p:nvPr>
            <p:ph idx="5" type="body"/>
          </p:nvPr>
        </p:nvSpPr>
        <p:spPr>
          <a:xfrm>
            <a:off x="6163625" y="1800136"/>
            <a:ext cx="2523300" cy="9066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22" name="Google Shape;22;p5"/>
          <p:cNvSpPr/>
          <p:nvPr>
            <p:ph idx="6" type="pic"/>
          </p:nvPr>
        </p:nvSpPr>
        <p:spPr>
          <a:xfrm>
            <a:off x="6162954" y="994775"/>
            <a:ext cx="2523300" cy="755400"/>
          </a:xfrm>
          <a:prstGeom prst="rect">
            <a:avLst/>
          </a:prstGeom>
          <a:noFill/>
          <a:ln>
            <a:noFill/>
          </a:ln>
        </p:spPr>
      </p:sp>
      <p:sp>
        <p:nvSpPr>
          <p:cNvPr id="23" name="Google Shape;23;p5"/>
          <p:cNvSpPr txBox="1"/>
          <p:nvPr>
            <p:ph idx="7" type="body"/>
          </p:nvPr>
        </p:nvSpPr>
        <p:spPr>
          <a:xfrm>
            <a:off x="457200" y="3614353"/>
            <a:ext cx="2523300" cy="9066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24" name="Google Shape;24;p5"/>
          <p:cNvSpPr txBox="1"/>
          <p:nvPr>
            <p:ph idx="8" type="body"/>
          </p:nvPr>
        </p:nvSpPr>
        <p:spPr>
          <a:xfrm>
            <a:off x="3316554" y="3614353"/>
            <a:ext cx="2523300" cy="9066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25" name="Google Shape;25;p5"/>
          <p:cNvSpPr/>
          <p:nvPr>
            <p:ph idx="9" type="pic"/>
          </p:nvPr>
        </p:nvSpPr>
        <p:spPr>
          <a:xfrm>
            <a:off x="457875" y="2808992"/>
            <a:ext cx="2523300" cy="755400"/>
          </a:xfrm>
          <a:prstGeom prst="rect">
            <a:avLst/>
          </a:prstGeom>
          <a:noFill/>
          <a:ln>
            <a:noFill/>
          </a:ln>
        </p:spPr>
      </p:sp>
      <p:sp>
        <p:nvSpPr>
          <p:cNvPr id="26" name="Google Shape;26;p5"/>
          <p:cNvSpPr/>
          <p:nvPr>
            <p:ph idx="13" type="pic"/>
          </p:nvPr>
        </p:nvSpPr>
        <p:spPr>
          <a:xfrm>
            <a:off x="3316542" y="2808992"/>
            <a:ext cx="2523300" cy="755400"/>
          </a:xfrm>
          <a:prstGeom prst="rect">
            <a:avLst/>
          </a:prstGeom>
          <a:noFill/>
          <a:ln>
            <a:noFill/>
          </a:ln>
        </p:spPr>
      </p:sp>
      <p:sp>
        <p:nvSpPr>
          <p:cNvPr id="27" name="Google Shape;27;p5"/>
          <p:cNvSpPr/>
          <p:nvPr>
            <p:ph idx="14" type="pic"/>
          </p:nvPr>
        </p:nvSpPr>
        <p:spPr>
          <a:xfrm>
            <a:off x="6162954" y="2808992"/>
            <a:ext cx="2523300" cy="7554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emplate with 3 options">
  <p:cSld name="TITLE_AND_TWO_COLUMNS_1_2">
    <p:spTree>
      <p:nvGrpSpPr>
        <p:cNvPr id="28" name="Shape 28"/>
        <p:cNvGrpSpPr/>
        <p:nvPr/>
      </p:nvGrpSpPr>
      <p:grpSpPr>
        <a:xfrm>
          <a:off x="0" y="0"/>
          <a:ext cx="0" cy="0"/>
          <a:chOff x="0" y="0"/>
          <a:chExt cx="0" cy="0"/>
        </a:xfrm>
      </p:grpSpPr>
      <p:sp>
        <p:nvSpPr>
          <p:cNvPr id="29" name="Google Shape;29;p6"/>
          <p:cNvSpPr txBox="1"/>
          <p:nvPr>
            <p:ph type="title"/>
          </p:nvPr>
        </p:nvSpPr>
        <p:spPr>
          <a:xfrm>
            <a:off x="457200" y="480275"/>
            <a:ext cx="8229600" cy="514500"/>
          </a:xfrm>
          <a:prstGeom prst="rect">
            <a:avLst/>
          </a:prstGeom>
        </p:spPr>
        <p:txBody>
          <a:bodyPr anchorCtr="0" anchor="t" bIns="0" lIns="0" spcFirstLastPara="1" rIns="0" wrap="square" tIns="0">
            <a:noAutofit/>
          </a:bodyPr>
          <a:lstStyle>
            <a:lvl1pPr lvl="0">
              <a:spcBef>
                <a:spcPts val="0"/>
              </a:spcBef>
              <a:spcAft>
                <a:spcPts val="0"/>
              </a:spcAft>
              <a:buSzPts val="2100"/>
              <a:buNone/>
              <a:defRPr sz="21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30" name="Google Shape;30;p6"/>
          <p:cNvSpPr txBox="1"/>
          <p:nvPr>
            <p:ph idx="1" type="body"/>
          </p:nvPr>
        </p:nvSpPr>
        <p:spPr>
          <a:xfrm>
            <a:off x="457200" y="2675875"/>
            <a:ext cx="25236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31" name="Google Shape;31;p6"/>
          <p:cNvSpPr txBox="1"/>
          <p:nvPr>
            <p:ph idx="2" type="body"/>
          </p:nvPr>
        </p:nvSpPr>
        <p:spPr>
          <a:xfrm>
            <a:off x="3316225" y="2675875"/>
            <a:ext cx="25236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32" name="Google Shape;32;p6"/>
          <p:cNvSpPr/>
          <p:nvPr>
            <p:ph idx="3" type="pic"/>
          </p:nvPr>
        </p:nvSpPr>
        <p:spPr>
          <a:xfrm>
            <a:off x="457200" y="994800"/>
            <a:ext cx="2523600" cy="1576800"/>
          </a:xfrm>
          <a:prstGeom prst="rect">
            <a:avLst/>
          </a:prstGeom>
          <a:noFill/>
          <a:ln>
            <a:noFill/>
          </a:ln>
        </p:spPr>
      </p:sp>
      <p:sp>
        <p:nvSpPr>
          <p:cNvPr id="33" name="Google Shape;33;p6"/>
          <p:cNvSpPr/>
          <p:nvPr>
            <p:ph idx="4" type="pic"/>
          </p:nvPr>
        </p:nvSpPr>
        <p:spPr>
          <a:xfrm>
            <a:off x="3315753" y="994800"/>
            <a:ext cx="2523600" cy="1576800"/>
          </a:xfrm>
          <a:prstGeom prst="rect">
            <a:avLst/>
          </a:prstGeom>
          <a:noFill/>
          <a:ln>
            <a:noFill/>
          </a:ln>
        </p:spPr>
      </p:sp>
      <p:sp>
        <p:nvSpPr>
          <p:cNvPr id="34" name="Google Shape;34;p6"/>
          <p:cNvSpPr txBox="1"/>
          <p:nvPr>
            <p:ph idx="5" type="body"/>
          </p:nvPr>
        </p:nvSpPr>
        <p:spPr>
          <a:xfrm>
            <a:off x="6163200" y="2675875"/>
            <a:ext cx="25236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35" name="Google Shape;35;p6"/>
          <p:cNvSpPr/>
          <p:nvPr>
            <p:ph idx="6" type="pic"/>
          </p:nvPr>
        </p:nvSpPr>
        <p:spPr>
          <a:xfrm>
            <a:off x="6162727" y="994800"/>
            <a:ext cx="2523600" cy="15768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emplate with 5 options">
  <p:cSld name="TITLE_AND_TWO_COLUMNS_1_2_1_1">
    <p:spTree>
      <p:nvGrpSpPr>
        <p:cNvPr id="36" name="Shape 36"/>
        <p:cNvGrpSpPr/>
        <p:nvPr/>
      </p:nvGrpSpPr>
      <p:grpSpPr>
        <a:xfrm>
          <a:off x="0" y="0"/>
          <a:ext cx="0" cy="0"/>
          <a:chOff x="0" y="0"/>
          <a:chExt cx="0" cy="0"/>
        </a:xfrm>
      </p:grpSpPr>
      <p:sp>
        <p:nvSpPr>
          <p:cNvPr id="37" name="Google Shape;37;p7"/>
          <p:cNvSpPr txBox="1"/>
          <p:nvPr>
            <p:ph type="title"/>
          </p:nvPr>
        </p:nvSpPr>
        <p:spPr>
          <a:xfrm>
            <a:off x="457200" y="480275"/>
            <a:ext cx="8229600" cy="514500"/>
          </a:xfrm>
          <a:prstGeom prst="rect">
            <a:avLst/>
          </a:prstGeom>
        </p:spPr>
        <p:txBody>
          <a:bodyPr anchorCtr="0" anchor="t" bIns="0" lIns="0" spcFirstLastPara="1" rIns="0" wrap="square" tIns="0">
            <a:noAutofit/>
          </a:bodyPr>
          <a:lstStyle>
            <a:lvl1pPr lvl="0">
              <a:spcBef>
                <a:spcPts val="0"/>
              </a:spcBef>
              <a:spcAft>
                <a:spcPts val="0"/>
              </a:spcAft>
              <a:buSzPts val="2100"/>
              <a:buNone/>
              <a:defRPr sz="21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38" name="Google Shape;38;p7"/>
          <p:cNvSpPr txBox="1"/>
          <p:nvPr>
            <p:ph idx="1" type="body"/>
          </p:nvPr>
        </p:nvSpPr>
        <p:spPr>
          <a:xfrm>
            <a:off x="457200" y="2675875"/>
            <a:ext cx="14916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39" name="Google Shape;39;p7"/>
          <p:cNvSpPr txBox="1"/>
          <p:nvPr>
            <p:ph idx="2" type="body"/>
          </p:nvPr>
        </p:nvSpPr>
        <p:spPr>
          <a:xfrm>
            <a:off x="2147534" y="2675875"/>
            <a:ext cx="14916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40" name="Google Shape;40;p7"/>
          <p:cNvSpPr/>
          <p:nvPr>
            <p:ph idx="3" type="pic"/>
          </p:nvPr>
        </p:nvSpPr>
        <p:spPr>
          <a:xfrm>
            <a:off x="457599" y="994775"/>
            <a:ext cx="1491600" cy="1576800"/>
          </a:xfrm>
          <a:prstGeom prst="rect">
            <a:avLst/>
          </a:prstGeom>
          <a:noFill/>
          <a:ln>
            <a:noFill/>
          </a:ln>
        </p:spPr>
      </p:sp>
      <p:sp>
        <p:nvSpPr>
          <p:cNvPr id="41" name="Google Shape;41;p7"/>
          <p:cNvSpPr/>
          <p:nvPr>
            <p:ph idx="4" type="pic"/>
          </p:nvPr>
        </p:nvSpPr>
        <p:spPr>
          <a:xfrm>
            <a:off x="2147527" y="994775"/>
            <a:ext cx="1491600" cy="1576800"/>
          </a:xfrm>
          <a:prstGeom prst="rect">
            <a:avLst/>
          </a:prstGeom>
          <a:noFill/>
          <a:ln>
            <a:noFill/>
          </a:ln>
        </p:spPr>
      </p:sp>
      <p:sp>
        <p:nvSpPr>
          <p:cNvPr id="42" name="Google Shape;42;p7"/>
          <p:cNvSpPr txBox="1"/>
          <p:nvPr>
            <p:ph idx="5" type="body"/>
          </p:nvPr>
        </p:nvSpPr>
        <p:spPr>
          <a:xfrm>
            <a:off x="3830607" y="2675875"/>
            <a:ext cx="14916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43" name="Google Shape;43;p7"/>
          <p:cNvSpPr/>
          <p:nvPr>
            <p:ph idx="6" type="pic"/>
          </p:nvPr>
        </p:nvSpPr>
        <p:spPr>
          <a:xfrm>
            <a:off x="3830211" y="994775"/>
            <a:ext cx="1491600" cy="1576800"/>
          </a:xfrm>
          <a:prstGeom prst="rect">
            <a:avLst/>
          </a:prstGeom>
          <a:noFill/>
          <a:ln>
            <a:noFill/>
          </a:ln>
        </p:spPr>
      </p:sp>
      <p:sp>
        <p:nvSpPr>
          <p:cNvPr id="44" name="Google Shape;44;p7"/>
          <p:cNvSpPr txBox="1"/>
          <p:nvPr>
            <p:ph idx="7" type="body"/>
          </p:nvPr>
        </p:nvSpPr>
        <p:spPr>
          <a:xfrm>
            <a:off x="5529308" y="2675875"/>
            <a:ext cx="14916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45" name="Google Shape;45;p7"/>
          <p:cNvSpPr/>
          <p:nvPr>
            <p:ph idx="8" type="pic"/>
          </p:nvPr>
        </p:nvSpPr>
        <p:spPr>
          <a:xfrm>
            <a:off x="5528912" y="994775"/>
            <a:ext cx="1491600" cy="1576800"/>
          </a:xfrm>
          <a:prstGeom prst="rect">
            <a:avLst/>
          </a:prstGeom>
          <a:noFill/>
          <a:ln>
            <a:noFill/>
          </a:ln>
        </p:spPr>
      </p:sp>
      <p:sp>
        <p:nvSpPr>
          <p:cNvPr id="46" name="Google Shape;46;p7"/>
          <p:cNvSpPr txBox="1"/>
          <p:nvPr>
            <p:ph idx="9" type="body"/>
          </p:nvPr>
        </p:nvSpPr>
        <p:spPr>
          <a:xfrm>
            <a:off x="7195208" y="2675875"/>
            <a:ext cx="14916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47" name="Google Shape;47;p7"/>
          <p:cNvSpPr/>
          <p:nvPr>
            <p:ph idx="13" type="pic"/>
          </p:nvPr>
        </p:nvSpPr>
        <p:spPr>
          <a:xfrm>
            <a:off x="7194812" y="994775"/>
            <a:ext cx="1491600" cy="15768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emplate with 4 options 1">
  <p:cSld name="TITLE_AND_TWO_COLUMNS_1_2_1_3">
    <p:spTree>
      <p:nvGrpSpPr>
        <p:cNvPr id="48" name="Shape 48"/>
        <p:cNvGrpSpPr/>
        <p:nvPr/>
      </p:nvGrpSpPr>
      <p:grpSpPr>
        <a:xfrm>
          <a:off x="0" y="0"/>
          <a:ext cx="0" cy="0"/>
          <a:chOff x="0" y="0"/>
          <a:chExt cx="0" cy="0"/>
        </a:xfrm>
      </p:grpSpPr>
      <p:sp>
        <p:nvSpPr>
          <p:cNvPr id="49" name="Google Shape;49;p8"/>
          <p:cNvSpPr txBox="1"/>
          <p:nvPr>
            <p:ph type="title"/>
          </p:nvPr>
        </p:nvSpPr>
        <p:spPr>
          <a:xfrm>
            <a:off x="457200" y="480275"/>
            <a:ext cx="8229600" cy="514500"/>
          </a:xfrm>
          <a:prstGeom prst="rect">
            <a:avLst/>
          </a:prstGeom>
        </p:spPr>
        <p:txBody>
          <a:bodyPr anchorCtr="0" anchor="t" bIns="0" lIns="0" spcFirstLastPara="1" rIns="0" wrap="square" tIns="0">
            <a:noAutofit/>
          </a:bodyPr>
          <a:lstStyle>
            <a:lvl1pPr lvl="0">
              <a:spcBef>
                <a:spcPts val="0"/>
              </a:spcBef>
              <a:spcAft>
                <a:spcPts val="0"/>
              </a:spcAft>
              <a:buSzPts val="2100"/>
              <a:buNone/>
              <a:defRPr sz="21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50" name="Google Shape;50;p8"/>
          <p:cNvSpPr txBox="1"/>
          <p:nvPr>
            <p:ph idx="1" type="body"/>
          </p:nvPr>
        </p:nvSpPr>
        <p:spPr>
          <a:xfrm>
            <a:off x="457200" y="2675875"/>
            <a:ext cx="18705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51" name="Google Shape;51;p8"/>
          <p:cNvSpPr txBox="1"/>
          <p:nvPr>
            <p:ph idx="2" type="body"/>
          </p:nvPr>
        </p:nvSpPr>
        <p:spPr>
          <a:xfrm>
            <a:off x="2576435" y="2675875"/>
            <a:ext cx="18705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52" name="Google Shape;52;p8"/>
          <p:cNvSpPr/>
          <p:nvPr>
            <p:ph idx="3" type="pic"/>
          </p:nvPr>
        </p:nvSpPr>
        <p:spPr>
          <a:xfrm>
            <a:off x="457200" y="994800"/>
            <a:ext cx="1870500" cy="1576800"/>
          </a:xfrm>
          <a:prstGeom prst="rect">
            <a:avLst/>
          </a:prstGeom>
          <a:noFill/>
          <a:ln>
            <a:noFill/>
          </a:ln>
        </p:spPr>
      </p:sp>
      <p:sp>
        <p:nvSpPr>
          <p:cNvPr id="53" name="Google Shape;53;p8"/>
          <p:cNvSpPr/>
          <p:nvPr>
            <p:ph idx="4" type="pic"/>
          </p:nvPr>
        </p:nvSpPr>
        <p:spPr>
          <a:xfrm>
            <a:off x="2575926" y="994800"/>
            <a:ext cx="1870500" cy="1576800"/>
          </a:xfrm>
          <a:prstGeom prst="rect">
            <a:avLst/>
          </a:prstGeom>
          <a:noFill/>
          <a:ln>
            <a:noFill/>
          </a:ln>
        </p:spPr>
      </p:sp>
      <p:sp>
        <p:nvSpPr>
          <p:cNvPr id="54" name="Google Shape;54;p8"/>
          <p:cNvSpPr txBox="1"/>
          <p:nvPr>
            <p:ph idx="5" type="body"/>
          </p:nvPr>
        </p:nvSpPr>
        <p:spPr>
          <a:xfrm>
            <a:off x="4686566" y="2675875"/>
            <a:ext cx="18705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55" name="Google Shape;55;p8"/>
          <p:cNvSpPr/>
          <p:nvPr>
            <p:ph idx="6" type="pic"/>
          </p:nvPr>
        </p:nvSpPr>
        <p:spPr>
          <a:xfrm>
            <a:off x="4686069" y="994800"/>
            <a:ext cx="1870500" cy="1576800"/>
          </a:xfrm>
          <a:prstGeom prst="rect">
            <a:avLst/>
          </a:prstGeom>
          <a:noFill/>
          <a:ln>
            <a:noFill/>
          </a:ln>
        </p:spPr>
      </p:sp>
      <p:sp>
        <p:nvSpPr>
          <p:cNvPr id="56" name="Google Shape;56;p8"/>
          <p:cNvSpPr txBox="1"/>
          <p:nvPr>
            <p:ph idx="7" type="body"/>
          </p:nvPr>
        </p:nvSpPr>
        <p:spPr>
          <a:xfrm>
            <a:off x="6816291" y="2675875"/>
            <a:ext cx="1870500" cy="1893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500"/>
              </a:spcBef>
              <a:spcAft>
                <a:spcPts val="0"/>
              </a:spcAft>
              <a:buClr>
                <a:srgbClr val="6C798D"/>
              </a:buClr>
              <a:buSzPts val="1100"/>
              <a:buChar char="●"/>
              <a:defRPr sz="1100"/>
            </a:lvl2pPr>
            <a:lvl3pPr indent="-298450" lvl="2" marL="1371600">
              <a:lnSpc>
                <a:spcPct val="100000"/>
              </a:lnSpc>
              <a:spcBef>
                <a:spcPts val="500"/>
              </a:spcBef>
              <a:spcAft>
                <a:spcPts val="0"/>
              </a:spcAft>
              <a:buSzPts val="1100"/>
              <a:buChar char="●"/>
              <a:defRPr sz="1100"/>
            </a:lvl3pPr>
            <a:lvl4pPr indent="-298450" lvl="3" marL="1828800">
              <a:lnSpc>
                <a:spcPct val="100000"/>
              </a:lnSpc>
              <a:spcBef>
                <a:spcPts val="500"/>
              </a:spcBef>
              <a:spcAft>
                <a:spcPts val="0"/>
              </a:spcAft>
              <a:buClr>
                <a:srgbClr val="6C798D"/>
              </a:buClr>
              <a:buSzPts val="1100"/>
              <a:buChar char="●"/>
              <a:defRPr sz="1100"/>
            </a:lvl4pPr>
            <a:lvl5pPr indent="-298450" lvl="4" marL="2286000">
              <a:lnSpc>
                <a:spcPct val="100000"/>
              </a:lnSpc>
              <a:spcBef>
                <a:spcPts val="500"/>
              </a:spcBef>
              <a:spcAft>
                <a:spcPts val="0"/>
              </a:spcAft>
              <a:buClr>
                <a:schemeClr val="accent1"/>
              </a:buClr>
              <a:buSzPts val="1100"/>
              <a:buChar char="●"/>
              <a:defRPr sz="1100"/>
            </a:lvl5pPr>
            <a:lvl6pPr indent="-298450" lvl="5" marL="2743200">
              <a:lnSpc>
                <a:spcPct val="100000"/>
              </a:lnSpc>
              <a:spcBef>
                <a:spcPts val="500"/>
              </a:spcBef>
              <a:spcAft>
                <a:spcPts val="0"/>
              </a:spcAft>
              <a:buClr>
                <a:srgbClr val="6C798D"/>
              </a:buClr>
              <a:buSzPts val="1100"/>
              <a:buChar char="●"/>
              <a:defRPr sz="1100"/>
            </a:lvl6pPr>
            <a:lvl7pPr indent="-298450" lvl="6" marL="3200400">
              <a:lnSpc>
                <a:spcPct val="100000"/>
              </a:lnSpc>
              <a:spcBef>
                <a:spcPts val="500"/>
              </a:spcBef>
              <a:spcAft>
                <a:spcPts val="0"/>
              </a:spcAft>
              <a:buClr>
                <a:schemeClr val="accent1"/>
              </a:buClr>
              <a:buSzPts val="1100"/>
              <a:buChar char="●"/>
              <a:defRPr sz="1100"/>
            </a:lvl7pPr>
            <a:lvl8pPr indent="-298450" lvl="7" marL="3657600">
              <a:lnSpc>
                <a:spcPct val="100000"/>
              </a:lnSpc>
              <a:spcBef>
                <a:spcPts val="500"/>
              </a:spcBef>
              <a:spcAft>
                <a:spcPts val="0"/>
              </a:spcAft>
              <a:buClr>
                <a:srgbClr val="6C798D"/>
              </a:buClr>
              <a:buSzPts val="1100"/>
              <a:buChar char="●"/>
              <a:defRPr sz="1100"/>
            </a:lvl8pPr>
            <a:lvl9pPr indent="-298450" lvl="8" marL="4114800">
              <a:lnSpc>
                <a:spcPct val="100000"/>
              </a:lnSpc>
              <a:spcBef>
                <a:spcPts val="500"/>
              </a:spcBef>
              <a:spcAft>
                <a:spcPts val="500"/>
              </a:spcAft>
              <a:buClr>
                <a:schemeClr val="accent1"/>
              </a:buClr>
              <a:buSzPts val="1100"/>
              <a:buChar char="●"/>
              <a:defRPr sz="1100"/>
            </a:lvl9pPr>
          </a:lstStyle>
          <a:p/>
        </p:txBody>
      </p:sp>
      <p:sp>
        <p:nvSpPr>
          <p:cNvPr id="57" name="Google Shape;57;p8"/>
          <p:cNvSpPr/>
          <p:nvPr>
            <p:ph idx="8" type="pic"/>
          </p:nvPr>
        </p:nvSpPr>
        <p:spPr>
          <a:xfrm>
            <a:off x="6815794" y="994800"/>
            <a:ext cx="1870500" cy="15768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3">
  <p:cSld name="TITLE_AND_TWO_COLUMNS_3">
    <p:spTree>
      <p:nvGrpSpPr>
        <p:cNvPr id="58" name="Shape 58"/>
        <p:cNvGrpSpPr/>
        <p:nvPr/>
      </p:nvGrpSpPr>
      <p:grpSpPr>
        <a:xfrm>
          <a:off x="0" y="0"/>
          <a:ext cx="0" cy="0"/>
          <a:chOff x="0" y="0"/>
          <a:chExt cx="0" cy="0"/>
        </a:xfrm>
      </p:grpSpPr>
      <p:sp>
        <p:nvSpPr>
          <p:cNvPr id="59" name="Google Shape;59;p9"/>
          <p:cNvSpPr txBox="1"/>
          <p:nvPr>
            <p:ph type="title"/>
          </p:nvPr>
        </p:nvSpPr>
        <p:spPr>
          <a:xfrm>
            <a:off x="457200" y="480275"/>
            <a:ext cx="8229600" cy="633900"/>
          </a:xfrm>
          <a:prstGeom prst="rect">
            <a:avLst/>
          </a:prstGeom>
        </p:spPr>
        <p:txBody>
          <a:bodyPr anchorCtr="0" anchor="t" bIns="0" lIns="0" spcFirstLastPara="1" rIns="0" wrap="square" tIns="0">
            <a:noAutofit/>
          </a:bodyPr>
          <a:lstStyle>
            <a:lvl1pPr lvl="0">
              <a:spcBef>
                <a:spcPts val="0"/>
              </a:spcBef>
              <a:spcAft>
                <a:spcPts val="0"/>
              </a:spcAft>
              <a:buSzPts val="2100"/>
              <a:buNone/>
              <a:defRPr sz="21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60" name="Google Shape;60;p9"/>
          <p:cNvSpPr txBox="1"/>
          <p:nvPr>
            <p:ph idx="1" type="body"/>
          </p:nvPr>
        </p:nvSpPr>
        <p:spPr>
          <a:xfrm>
            <a:off x="457200" y="1163388"/>
            <a:ext cx="4023900" cy="3405600"/>
          </a:xfrm>
          <a:prstGeom prst="rect">
            <a:avLst/>
          </a:prstGeom>
        </p:spPr>
        <p:txBody>
          <a:bodyPr anchorCtr="0" anchor="t" bIns="0" lIns="0" spcFirstLastPara="1" rIns="0" wrap="square" tIns="0">
            <a:noAutofit/>
          </a:bodyPr>
          <a:lstStyle>
            <a:lvl1pPr indent="-298450" lvl="0" marL="457200">
              <a:lnSpc>
                <a:spcPct val="110000"/>
              </a:lnSpc>
              <a:spcBef>
                <a:spcPts val="0"/>
              </a:spcBef>
              <a:spcAft>
                <a:spcPts val="0"/>
              </a:spcAft>
              <a:buSzPts val="1100"/>
              <a:buChar char="■"/>
              <a:defRPr sz="1100"/>
            </a:lvl1pPr>
            <a:lvl2pPr indent="-298450" lvl="1" marL="914400">
              <a:lnSpc>
                <a:spcPct val="110000"/>
              </a:lnSpc>
              <a:spcBef>
                <a:spcPts val="1000"/>
              </a:spcBef>
              <a:spcAft>
                <a:spcPts val="0"/>
              </a:spcAft>
              <a:buClr>
                <a:srgbClr val="6C798D"/>
              </a:buClr>
              <a:buSzPts val="1100"/>
              <a:buChar char="●"/>
              <a:defRPr sz="1100"/>
            </a:lvl2pPr>
            <a:lvl3pPr indent="-298450" lvl="2" marL="1371600">
              <a:lnSpc>
                <a:spcPct val="110000"/>
              </a:lnSpc>
              <a:spcBef>
                <a:spcPts val="1000"/>
              </a:spcBef>
              <a:spcAft>
                <a:spcPts val="0"/>
              </a:spcAft>
              <a:buSzPts val="1100"/>
              <a:buChar char="●"/>
              <a:defRPr sz="1100"/>
            </a:lvl3pPr>
            <a:lvl4pPr indent="-298450" lvl="3" marL="1828800">
              <a:lnSpc>
                <a:spcPct val="110000"/>
              </a:lnSpc>
              <a:spcBef>
                <a:spcPts val="1000"/>
              </a:spcBef>
              <a:spcAft>
                <a:spcPts val="0"/>
              </a:spcAft>
              <a:buClr>
                <a:srgbClr val="6C798D"/>
              </a:buClr>
              <a:buSzPts val="1100"/>
              <a:buChar char="●"/>
              <a:defRPr sz="1100"/>
            </a:lvl4pPr>
            <a:lvl5pPr indent="-298450" lvl="4" marL="2286000">
              <a:lnSpc>
                <a:spcPct val="110000"/>
              </a:lnSpc>
              <a:spcBef>
                <a:spcPts val="1000"/>
              </a:spcBef>
              <a:spcAft>
                <a:spcPts val="0"/>
              </a:spcAft>
              <a:buClr>
                <a:schemeClr val="accent1"/>
              </a:buClr>
              <a:buSzPts val="1100"/>
              <a:buChar char="●"/>
              <a:defRPr sz="1100"/>
            </a:lvl5pPr>
            <a:lvl6pPr indent="-298450" lvl="5" marL="2743200">
              <a:lnSpc>
                <a:spcPct val="110000"/>
              </a:lnSpc>
              <a:spcBef>
                <a:spcPts val="1000"/>
              </a:spcBef>
              <a:spcAft>
                <a:spcPts val="0"/>
              </a:spcAft>
              <a:buClr>
                <a:srgbClr val="6C798D"/>
              </a:buClr>
              <a:buSzPts val="1100"/>
              <a:buChar char="●"/>
              <a:defRPr sz="1100"/>
            </a:lvl6pPr>
            <a:lvl7pPr indent="-298450" lvl="6" marL="3200400">
              <a:lnSpc>
                <a:spcPct val="110000"/>
              </a:lnSpc>
              <a:spcBef>
                <a:spcPts val="1000"/>
              </a:spcBef>
              <a:spcAft>
                <a:spcPts val="0"/>
              </a:spcAft>
              <a:buClr>
                <a:schemeClr val="accent1"/>
              </a:buClr>
              <a:buSzPts val="1100"/>
              <a:buChar char="●"/>
              <a:defRPr sz="1100"/>
            </a:lvl7pPr>
            <a:lvl8pPr indent="-298450" lvl="7" marL="3657600">
              <a:lnSpc>
                <a:spcPct val="110000"/>
              </a:lnSpc>
              <a:spcBef>
                <a:spcPts val="1000"/>
              </a:spcBef>
              <a:spcAft>
                <a:spcPts val="0"/>
              </a:spcAft>
              <a:buClr>
                <a:srgbClr val="6C798D"/>
              </a:buClr>
              <a:buSzPts val="1100"/>
              <a:buChar char="●"/>
              <a:defRPr sz="1100"/>
            </a:lvl8pPr>
            <a:lvl9pPr indent="-298450" lvl="8" marL="4114800">
              <a:lnSpc>
                <a:spcPct val="110000"/>
              </a:lnSpc>
              <a:spcBef>
                <a:spcPts val="1000"/>
              </a:spcBef>
              <a:spcAft>
                <a:spcPts val="1000"/>
              </a:spcAft>
              <a:buClr>
                <a:schemeClr val="accent1"/>
              </a:buClr>
              <a:buSzPts val="1100"/>
              <a:buChar char="●"/>
              <a:defRPr sz="1100"/>
            </a:lvl9pPr>
          </a:lstStyle>
          <a:p/>
        </p:txBody>
      </p:sp>
      <p:sp>
        <p:nvSpPr>
          <p:cNvPr id="61" name="Google Shape;61;p9"/>
          <p:cNvSpPr txBox="1"/>
          <p:nvPr>
            <p:ph idx="2" type="body"/>
          </p:nvPr>
        </p:nvSpPr>
        <p:spPr>
          <a:xfrm>
            <a:off x="4662875" y="1163388"/>
            <a:ext cx="4023900" cy="3405600"/>
          </a:xfrm>
          <a:prstGeom prst="rect">
            <a:avLst/>
          </a:prstGeom>
        </p:spPr>
        <p:txBody>
          <a:bodyPr anchorCtr="0" anchor="t" bIns="0" lIns="0" spcFirstLastPara="1" rIns="0" wrap="square" tIns="0">
            <a:noAutofit/>
          </a:bodyPr>
          <a:lstStyle>
            <a:lvl1pPr indent="-298450" lvl="0" marL="457200">
              <a:lnSpc>
                <a:spcPct val="110000"/>
              </a:lnSpc>
              <a:spcBef>
                <a:spcPts val="0"/>
              </a:spcBef>
              <a:spcAft>
                <a:spcPts val="0"/>
              </a:spcAft>
              <a:buSzPts val="1100"/>
              <a:buChar char="■"/>
              <a:defRPr sz="1100"/>
            </a:lvl1pPr>
            <a:lvl2pPr indent="-298450" lvl="1" marL="914400">
              <a:lnSpc>
                <a:spcPct val="110000"/>
              </a:lnSpc>
              <a:spcBef>
                <a:spcPts val="1000"/>
              </a:spcBef>
              <a:spcAft>
                <a:spcPts val="0"/>
              </a:spcAft>
              <a:buClr>
                <a:srgbClr val="6C798D"/>
              </a:buClr>
              <a:buSzPts val="1100"/>
              <a:buChar char="●"/>
              <a:defRPr sz="1100"/>
            </a:lvl2pPr>
            <a:lvl3pPr indent="-298450" lvl="2" marL="1371600">
              <a:lnSpc>
                <a:spcPct val="110000"/>
              </a:lnSpc>
              <a:spcBef>
                <a:spcPts val="1000"/>
              </a:spcBef>
              <a:spcAft>
                <a:spcPts val="0"/>
              </a:spcAft>
              <a:buSzPts val="1100"/>
              <a:buChar char="●"/>
              <a:defRPr sz="1100"/>
            </a:lvl3pPr>
            <a:lvl4pPr indent="-298450" lvl="3" marL="1828800">
              <a:lnSpc>
                <a:spcPct val="110000"/>
              </a:lnSpc>
              <a:spcBef>
                <a:spcPts val="1000"/>
              </a:spcBef>
              <a:spcAft>
                <a:spcPts val="0"/>
              </a:spcAft>
              <a:buClr>
                <a:srgbClr val="6C798D"/>
              </a:buClr>
              <a:buSzPts val="1100"/>
              <a:buChar char="●"/>
              <a:defRPr sz="1100"/>
            </a:lvl4pPr>
            <a:lvl5pPr indent="-298450" lvl="4" marL="2286000">
              <a:lnSpc>
                <a:spcPct val="110000"/>
              </a:lnSpc>
              <a:spcBef>
                <a:spcPts val="1000"/>
              </a:spcBef>
              <a:spcAft>
                <a:spcPts val="0"/>
              </a:spcAft>
              <a:buClr>
                <a:schemeClr val="accent1"/>
              </a:buClr>
              <a:buSzPts val="1100"/>
              <a:buChar char="●"/>
              <a:defRPr sz="1100"/>
            </a:lvl5pPr>
            <a:lvl6pPr indent="-298450" lvl="5" marL="2743200">
              <a:lnSpc>
                <a:spcPct val="110000"/>
              </a:lnSpc>
              <a:spcBef>
                <a:spcPts val="1000"/>
              </a:spcBef>
              <a:spcAft>
                <a:spcPts val="0"/>
              </a:spcAft>
              <a:buClr>
                <a:srgbClr val="6C798D"/>
              </a:buClr>
              <a:buSzPts val="1100"/>
              <a:buChar char="●"/>
              <a:defRPr sz="1100"/>
            </a:lvl6pPr>
            <a:lvl7pPr indent="-298450" lvl="6" marL="3200400">
              <a:lnSpc>
                <a:spcPct val="110000"/>
              </a:lnSpc>
              <a:spcBef>
                <a:spcPts val="1000"/>
              </a:spcBef>
              <a:spcAft>
                <a:spcPts val="0"/>
              </a:spcAft>
              <a:buClr>
                <a:schemeClr val="accent1"/>
              </a:buClr>
              <a:buSzPts val="1100"/>
              <a:buChar char="●"/>
              <a:defRPr sz="1100"/>
            </a:lvl7pPr>
            <a:lvl8pPr indent="-298450" lvl="7" marL="3657600">
              <a:lnSpc>
                <a:spcPct val="110000"/>
              </a:lnSpc>
              <a:spcBef>
                <a:spcPts val="1000"/>
              </a:spcBef>
              <a:spcAft>
                <a:spcPts val="0"/>
              </a:spcAft>
              <a:buClr>
                <a:srgbClr val="6C798D"/>
              </a:buClr>
              <a:buSzPts val="1100"/>
              <a:buChar char="●"/>
              <a:defRPr sz="1100"/>
            </a:lvl8pPr>
            <a:lvl9pPr indent="-298450" lvl="8" marL="4114800">
              <a:lnSpc>
                <a:spcPct val="110000"/>
              </a:lnSpc>
              <a:spcBef>
                <a:spcPts val="1000"/>
              </a:spcBef>
              <a:spcAft>
                <a:spcPts val="1000"/>
              </a:spcAft>
              <a:buClr>
                <a:schemeClr val="accent1"/>
              </a:buClr>
              <a:buSzPts val="1100"/>
              <a:buChar char="●"/>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Speakers">
  <p:cSld name="SECTION_HEADER_1_1_1_1_1_1_1">
    <p:bg>
      <p:bgPr>
        <a:solidFill>
          <a:srgbClr val="FFE9DC"/>
        </a:solidFill>
      </p:bgPr>
    </p:bg>
    <p:spTree>
      <p:nvGrpSpPr>
        <p:cNvPr id="62" name="Shape 6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theme" Target="../theme/theme3.xml"/><Relationship Id="rId10" Type="http://schemas.openxmlformats.org/officeDocument/2006/relationships/slideLayout" Target="../slideLayouts/slideLayout20.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80275"/>
            <a:ext cx="8229600" cy="5145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accent3"/>
              </a:buClr>
              <a:buSzPts val="2100"/>
              <a:buFont typeface="IBM Plex Sans Medium"/>
              <a:buNone/>
              <a:defRPr sz="21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2100"/>
              <a:buFont typeface="IBM Plex Sans Medium"/>
              <a:buNone/>
              <a:defRPr sz="21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2100"/>
              <a:buFont typeface="IBM Plex Sans Medium"/>
              <a:buNone/>
              <a:defRPr sz="21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2100"/>
              <a:buFont typeface="IBM Plex Sans Medium"/>
              <a:buNone/>
              <a:defRPr sz="21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2100"/>
              <a:buFont typeface="IBM Plex Sans Medium"/>
              <a:buNone/>
              <a:defRPr sz="21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2100"/>
              <a:buFont typeface="IBM Plex Sans Medium"/>
              <a:buNone/>
              <a:defRPr sz="21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2100"/>
              <a:buFont typeface="IBM Plex Sans Medium"/>
              <a:buNone/>
              <a:defRPr sz="21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2100"/>
              <a:buFont typeface="IBM Plex Sans Medium"/>
              <a:buNone/>
              <a:defRPr sz="21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2100"/>
              <a:buFont typeface="IBM Plex Sans Medium"/>
              <a:buNone/>
              <a:defRPr sz="2100">
                <a:solidFill>
                  <a:schemeClr val="dk2"/>
                </a:solidFill>
                <a:latin typeface="IBM Plex Sans Medium"/>
                <a:ea typeface="IBM Plex Sans Medium"/>
                <a:cs typeface="IBM Plex Sans Medium"/>
                <a:sym typeface="IBM Plex Sans Medium"/>
              </a:defRPr>
            </a:lvl9pPr>
          </a:lstStyle>
          <a:p/>
        </p:txBody>
      </p:sp>
      <p:sp>
        <p:nvSpPr>
          <p:cNvPr id="7" name="Google Shape;7;p1"/>
          <p:cNvSpPr txBox="1"/>
          <p:nvPr>
            <p:ph idx="1" type="body"/>
          </p:nvPr>
        </p:nvSpPr>
        <p:spPr>
          <a:xfrm>
            <a:off x="457200" y="1052125"/>
            <a:ext cx="8375100" cy="35169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accent1"/>
              </a:buClr>
              <a:buSzPts val="1100"/>
              <a:buFont typeface="IBM Plex Sans"/>
              <a:buChar char="■"/>
              <a:defRPr sz="1100">
                <a:solidFill>
                  <a:schemeClr val="dk2"/>
                </a:solidFill>
                <a:latin typeface="IBM Plex Sans"/>
                <a:ea typeface="IBM Plex Sans"/>
                <a:cs typeface="IBM Plex Sans"/>
                <a:sym typeface="IBM Plex Sans"/>
              </a:defRPr>
            </a:lvl1pPr>
            <a:lvl2pPr indent="-298450" lvl="1" marL="914400">
              <a:lnSpc>
                <a:spcPct val="115000"/>
              </a:lnSpc>
              <a:spcBef>
                <a:spcPts val="1200"/>
              </a:spcBef>
              <a:spcAft>
                <a:spcPts val="0"/>
              </a:spcAft>
              <a:buClr>
                <a:schemeClr val="dk2"/>
              </a:buClr>
              <a:buSzPts val="1100"/>
              <a:buFont typeface="IBM Plex Sans"/>
              <a:buChar char="●"/>
              <a:defRPr sz="1100">
                <a:solidFill>
                  <a:schemeClr val="dk2"/>
                </a:solidFill>
                <a:latin typeface="IBM Plex Sans"/>
                <a:ea typeface="IBM Plex Sans"/>
                <a:cs typeface="IBM Plex Sans"/>
                <a:sym typeface="IBM Plex Sans"/>
              </a:defRPr>
            </a:lvl2pPr>
            <a:lvl3pPr indent="-298450" lvl="2" marL="1371600">
              <a:lnSpc>
                <a:spcPct val="115000"/>
              </a:lnSpc>
              <a:spcBef>
                <a:spcPts val="1200"/>
              </a:spcBef>
              <a:spcAft>
                <a:spcPts val="0"/>
              </a:spcAft>
              <a:buClr>
                <a:schemeClr val="accent1"/>
              </a:buClr>
              <a:buSzPts val="1100"/>
              <a:buFont typeface="IBM Plex Sans"/>
              <a:buChar char="●"/>
              <a:defRPr sz="1100">
                <a:solidFill>
                  <a:schemeClr val="dk2"/>
                </a:solidFill>
                <a:latin typeface="IBM Plex Sans"/>
                <a:ea typeface="IBM Plex Sans"/>
                <a:cs typeface="IBM Plex Sans"/>
                <a:sym typeface="IBM Plex Sans"/>
              </a:defRPr>
            </a:lvl3pPr>
            <a:lvl4pPr indent="-298450" lvl="3" marL="1828800">
              <a:lnSpc>
                <a:spcPct val="115000"/>
              </a:lnSpc>
              <a:spcBef>
                <a:spcPts val="1200"/>
              </a:spcBef>
              <a:spcAft>
                <a:spcPts val="0"/>
              </a:spcAft>
              <a:buClr>
                <a:schemeClr val="dk2"/>
              </a:buClr>
              <a:buSzPts val="1100"/>
              <a:buFont typeface="IBM Plex Sans"/>
              <a:buChar char="●"/>
              <a:defRPr sz="1100">
                <a:solidFill>
                  <a:schemeClr val="dk2"/>
                </a:solidFill>
                <a:latin typeface="IBM Plex Sans"/>
                <a:ea typeface="IBM Plex Sans"/>
                <a:cs typeface="IBM Plex Sans"/>
                <a:sym typeface="IBM Plex Sans"/>
              </a:defRPr>
            </a:lvl4pPr>
            <a:lvl5pPr indent="-298450" lvl="4" marL="2286000">
              <a:lnSpc>
                <a:spcPct val="115000"/>
              </a:lnSpc>
              <a:spcBef>
                <a:spcPts val="1200"/>
              </a:spcBef>
              <a:spcAft>
                <a:spcPts val="0"/>
              </a:spcAft>
              <a:buClr>
                <a:schemeClr val="dk2"/>
              </a:buClr>
              <a:buSzPts val="1100"/>
              <a:buFont typeface="IBM Plex Sans"/>
              <a:buChar char="●"/>
              <a:defRPr sz="1100">
                <a:solidFill>
                  <a:schemeClr val="dk2"/>
                </a:solidFill>
                <a:latin typeface="IBM Plex Sans"/>
                <a:ea typeface="IBM Plex Sans"/>
                <a:cs typeface="IBM Plex Sans"/>
                <a:sym typeface="IBM Plex Sans"/>
              </a:defRPr>
            </a:lvl5pPr>
            <a:lvl6pPr indent="-298450" lvl="5" marL="2743200">
              <a:lnSpc>
                <a:spcPct val="115000"/>
              </a:lnSpc>
              <a:spcBef>
                <a:spcPts val="1200"/>
              </a:spcBef>
              <a:spcAft>
                <a:spcPts val="0"/>
              </a:spcAft>
              <a:buClr>
                <a:schemeClr val="accent1"/>
              </a:buClr>
              <a:buSzPts val="1100"/>
              <a:buFont typeface="IBM Plex Sans"/>
              <a:buChar char="●"/>
              <a:defRPr sz="1100">
                <a:solidFill>
                  <a:schemeClr val="dk2"/>
                </a:solidFill>
                <a:latin typeface="IBM Plex Sans"/>
                <a:ea typeface="IBM Plex Sans"/>
                <a:cs typeface="IBM Plex Sans"/>
                <a:sym typeface="IBM Plex Sans"/>
              </a:defRPr>
            </a:lvl6pPr>
            <a:lvl7pPr indent="-298450" lvl="6" marL="3200400">
              <a:lnSpc>
                <a:spcPct val="115000"/>
              </a:lnSpc>
              <a:spcBef>
                <a:spcPts val="1200"/>
              </a:spcBef>
              <a:spcAft>
                <a:spcPts val="0"/>
              </a:spcAft>
              <a:buClr>
                <a:schemeClr val="dk2"/>
              </a:buClr>
              <a:buSzPts val="1100"/>
              <a:buFont typeface="IBM Plex Sans"/>
              <a:buChar char="●"/>
              <a:defRPr sz="1100">
                <a:solidFill>
                  <a:schemeClr val="dk2"/>
                </a:solidFill>
                <a:latin typeface="IBM Plex Sans"/>
                <a:ea typeface="IBM Plex Sans"/>
                <a:cs typeface="IBM Plex Sans"/>
                <a:sym typeface="IBM Plex Sans"/>
              </a:defRPr>
            </a:lvl7pPr>
            <a:lvl8pPr indent="-298450" lvl="7" marL="3657600">
              <a:lnSpc>
                <a:spcPct val="115000"/>
              </a:lnSpc>
              <a:spcBef>
                <a:spcPts val="1200"/>
              </a:spcBef>
              <a:spcAft>
                <a:spcPts val="0"/>
              </a:spcAft>
              <a:buClr>
                <a:schemeClr val="dk2"/>
              </a:buClr>
              <a:buSzPts val="1100"/>
              <a:buFont typeface="IBM Plex Sans"/>
              <a:buChar char="●"/>
              <a:defRPr sz="1100">
                <a:solidFill>
                  <a:schemeClr val="dk2"/>
                </a:solidFill>
                <a:latin typeface="IBM Plex Sans"/>
                <a:ea typeface="IBM Plex Sans"/>
                <a:cs typeface="IBM Plex Sans"/>
                <a:sym typeface="IBM Plex Sans"/>
              </a:defRPr>
            </a:lvl8pPr>
            <a:lvl9pPr indent="-298450" lvl="8" marL="4114800">
              <a:lnSpc>
                <a:spcPct val="115000"/>
              </a:lnSpc>
              <a:spcBef>
                <a:spcPts val="1200"/>
              </a:spcBef>
              <a:spcAft>
                <a:spcPts val="1200"/>
              </a:spcAft>
              <a:buClr>
                <a:schemeClr val="dk2"/>
              </a:buClr>
              <a:buSzPts val="1100"/>
              <a:buFont typeface="IBM Plex Sans"/>
              <a:buChar char="❏"/>
              <a:defRPr sz="1100">
                <a:solidFill>
                  <a:schemeClr val="dk2"/>
                </a:solidFill>
                <a:latin typeface="IBM Plex Sans"/>
                <a:ea typeface="IBM Plex Sans"/>
                <a:cs typeface="IBM Plex Sans"/>
                <a:sym typeface="IBM Plex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88">
          <p15:clr>
            <a:srgbClr val="EA4335"/>
          </p15:clr>
        </p15:guide>
        <p15:guide id="4" pos="5472">
          <p15:clr>
            <a:srgbClr val="EA4335"/>
          </p15:clr>
        </p15:guide>
        <p15:guide id="5" orient="horz" pos="2808">
          <p15:clr>
            <a:srgbClr val="EA4335"/>
          </p15:clr>
        </p15:guide>
        <p15:guide id="6" orient="horz" pos="303">
          <p15:clr>
            <a:srgbClr val="EA4335"/>
          </p15:clr>
        </p15:guide>
        <p15:guide id="7" orient="horz" pos="287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7" name="Shape 77"/>
        <p:cNvGrpSpPr/>
        <p:nvPr/>
      </p:nvGrpSpPr>
      <p:grpSpPr>
        <a:xfrm>
          <a:off x="0" y="0"/>
          <a:ext cx="0" cy="0"/>
          <a:chOff x="0" y="0"/>
          <a:chExt cx="0" cy="0"/>
        </a:xfrm>
      </p:grpSpPr>
      <p:sp>
        <p:nvSpPr>
          <p:cNvPr id="78" name="Google Shape;78;p12"/>
          <p:cNvSpPr txBox="1"/>
          <p:nvPr>
            <p:ph type="title"/>
          </p:nvPr>
        </p:nvSpPr>
        <p:spPr>
          <a:xfrm>
            <a:off x="457200" y="480275"/>
            <a:ext cx="8229600" cy="5145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accent3"/>
              </a:buClr>
              <a:buSzPts val="2100"/>
              <a:buFont typeface="IBM Plex Sans Medium"/>
              <a:buNone/>
              <a:defRPr sz="21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2100"/>
              <a:buFont typeface="IBM Plex Sans Medium"/>
              <a:buNone/>
              <a:defRPr sz="21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2100"/>
              <a:buFont typeface="IBM Plex Sans Medium"/>
              <a:buNone/>
              <a:defRPr sz="21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2100"/>
              <a:buFont typeface="IBM Plex Sans Medium"/>
              <a:buNone/>
              <a:defRPr sz="21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2100"/>
              <a:buFont typeface="IBM Plex Sans Medium"/>
              <a:buNone/>
              <a:defRPr sz="21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2100"/>
              <a:buFont typeface="IBM Plex Sans Medium"/>
              <a:buNone/>
              <a:defRPr sz="21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2100"/>
              <a:buFont typeface="IBM Plex Sans Medium"/>
              <a:buNone/>
              <a:defRPr sz="21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2100"/>
              <a:buFont typeface="IBM Plex Sans Medium"/>
              <a:buNone/>
              <a:defRPr sz="21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2100"/>
              <a:buFont typeface="IBM Plex Sans Medium"/>
              <a:buNone/>
              <a:defRPr sz="2100">
                <a:solidFill>
                  <a:schemeClr val="dk2"/>
                </a:solidFill>
                <a:latin typeface="IBM Plex Sans Medium"/>
                <a:ea typeface="IBM Plex Sans Medium"/>
                <a:cs typeface="IBM Plex Sans Medium"/>
                <a:sym typeface="IBM Plex Sans Medium"/>
              </a:defRPr>
            </a:lvl9pPr>
          </a:lstStyle>
          <a:p/>
        </p:txBody>
      </p:sp>
      <p:sp>
        <p:nvSpPr>
          <p:cNvPr id="79" name="Google Shape;79;p12"/>
          <p:cNvSpPr txBox="1"/>
          <p:nvPr>
            <p:ph idx="1" type="body"/>
          </p:nvPr>
        </p:nvSpPr>
        <p:spPr>
          <a:xfrm>
            <a:off x="457200" y="1052125"/>
            <a:ext cx="8375100" cy="35169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accent1"/>
              </a:buClr>
              <a:buSzPts val="1100"/>
              <a:buFont typeface="IBM Plex Sans"/>
              <a:buChar char="■"/>
              <a:defRPr sz="1100">
                <a:solidFill>
                  <a:schemeClr val="dk2"/>
                </a:solidFill>
                <a:latin typeface="IBM Plex Sans"/>
                <a:ea typeface="IBM Plex Sans"/>
                <a:cs typeface="IBM Plex Sans"/>
                <a:sym typeface="IBM Plex Sans"/>
              </a:defRPr>
            </a:lvl1pPr>
            <a:lvl2pPr indent="-298450" lvl="1" marL="914400">
              <a:lnSpc>
                <a:spcPct val="115000"/>
              </a:lnSpc>
              <a:spcBef>
                <a:spcPts val="1200"/>
              </a:spcBef>
              <a:spcAft>
                <a:spcPts val="0"/>
              </a:spcAft>
              <a:buClr>
                <a:schemeClr val="dk2"/>
              </a:buClr>
              <a:buSzPts val="1100"/>
              <a:buFont typeface="IBM Plex Sans"/>
              <a:buChar char="●"/>
              <a:defRPr sz="1100">
                <a:solidFill>
                  <a:schemeClr val="dk2"/>
                </a:solidFill>
                <a:latin typeface="IBM Plex Sans"/>
                <a:ea typeface="IBM Plex Sans"/>
                <a:cs typeface="IBM Plex Sans"/>
                <a:sym typeface="IBM Plex Sans"/>
              </a:defRPr>
            </a:lvl2pPr>
            <a:lvl3pPr indent="-298450" lvl="2" marL="1371600">
              <a:lnSpc>
                <a:spcPct val="115000"/>
              </a:lnSpc>
              <a:spcBef>
                <a:spcPts val="1200"/>
              </a:spcBef>
              <a:spcAft>
                <a:spcPts val="0"/>
              </a:spcAft>
              <a:buClr>
                <a:schemeClr val="accent1"/>
              </a:buClr>
              <a:buSzPts val="1100"/>
              <a:buFont typeface="IBM Plex Sans"/>
              <a:buChar char="●"/>
              <a:defRPr sz="1100">
                <a:solidFill>
                  <a:schemeClr val="dk2"/>
                </a:solidFill>
                <a:latin typeface="IBM Plex Sans"/>
                <a:ea typeface="IBM Plex Sans"/>
                <a:cs typeface="IBM Plex Sans"/>
                <a:sym typeface="IBM Plex Sans"/>
              </a:defRPr>
            </a:lvl3pPr>
            <a:lvl4pPr indent="-298450" lvl="3" marL="1828800">
              <a:lnSpc>
                <a:spcPct val="115000"/>
              </a:lnSpc>
              <a:spcBef>
                <a:spcPts val="1200"/>
              </a:spcBef>
              <a:spcAft>
                <a:spcPts val="0"/>
              </a:spcAft>
              <a:buClr>
                <a:schemeClr val="dk2"/>
              </a:buClr>
              <a:buSzPts val="1100"/>
              <a:buFont typeface="IBM Plex Sans"/>
              <a:buChar char="●"/>
              <a:defRPr sz="1100">
                <a:solidFill>
                  <a:schemeClr val="dk2"/>
                </a:solidFill>
                <a:latin typeface="IBM Plex Sans"/>
                <a:ea typeface="IBM Plex Sans"/>
                <a:cs typeface="IBM Plex Sans"/>
                <a:sym typeface="IBM Plex Sans"/>
              </a:defRPr>
            </a:lvl4pPr>
            <a:lvl5pPr indent="-298450" lvl="4" marL="2286000">
              <a:lnSpc>
                <a:spcPct val="115000"/>
              </a:lnSpc>
              <a:spcBef>
                <a:spcPts val="1200"/>
              </a:spcBef>
              <a:spcAft>
                <a:spcPts val="0"/>
              </a:spcAft>
              <a:buClr>
                <a:schemeClr val="dk2"/>
              </a:buClr>
              <a:buSzPts val="1100"/>
              <a:buFont typeface="IBM Plex Sans"/>
              <a:buChar char="●"/>
              <a:defRPr sz="1100">
                <a:solidFill>
                  <a:schemeClr val="dk2"/>
                </a:solidFill>
                <a:latin typeface="IBM Plex Sans"/>
                <a:ea typeface="IBM Plex Sans"/>
                <a:cs typeface="IBM Plex Sans"/>
                <a:sym typeface="IBM Plex Sans"/>
              </a:defRPr>
            </a:lvl5pPr>
            <a:lvl6pPr indent="-298450" lvl="5" marL="2743200">
              <a:lnSpc>
                <a:spcPct val="115000"/>
              </a:lnSpc>
              <a:spcBef>
                <a:spcPts val="1200"/>
              </a:spcBef>
              <a:spcAft>
                <a:spcPts val="0"/>
              </a:spcAft>
              <a:buClr>
                <a:schemeClr val="accent1"/>
              </a:buClr>
              <a:buSzPts val="1100"/>
              <a:buFont typeface="IBM Plex Sans"/>
              <a:buChar char="●"/>
              <a:defRPr sz="1100">
                <a:solidFill>
                  <a:schemeClr val="dk2"/>
                </a:solidFill>
                <a:latin typeface="IBM Plex Sans"/>
                <a:ea typeface="IBM Plex Sans"/>
                <a:cs typeface="IBM Plex Sans"/>
                <a:sym typeface="IBM Plex Sans"/>
              </a:defRPr>
            </a:lvl6pPr>
            <a:lvl7pPr indent="-298450" lvl="6" marL="3200400">
              <a:lnSpc>
                <a:spcPct val="115000"/>
              </a:lnSpc>
              <a:spcBef>
                <a:spcPts val="1200"/>
              </a:spcBef>
              <a:spcAft>
                <a:spcPts val="0"/>
              </a:spcAft>
              <a:buClr>
                <a:schemeClr val="dk2"/>
              </a:buClr>
              <a:buSzPts val="1100"/>
              <a:buFont typeface="IBM Plex Sans"/>
              <a:buChar char="●"/>
              <a:defRPr sz="1100">
                <a:solidFill>
                  <a:schemeClr val="dk2"/>
                </a:solidFill>
                <a:latin typeface="IBM Plex Sans"/>
                <a:ea typeface="IBM Plex Sans"/>
                <a:cs typeface="IBM Plex Sans"/>
                <a:sym typeface="IBM Plex Sans"/>
              </a:defRPr>
            </a:lvl7pPr>
            <a:lvl8pPr indent="-298450" lvl="7" marL="3657600">
              <a:lnSpc>
                <a:spcPct val="115000"/>
              </a:lnSpc>
              <a:spcBef>
                <a:spcPts val="1200"/>
              </a:spcBef>
              <a:spcAft>
                <a:spcPts val="0"/>
              </a:spcAft>
              <a:buClr>
                <a:schemeClr val="dk2"/>
              </a:buClr>
              <a:buSzPts val="1100"/>
              <a:buFont typeface="IBM Plex Sans"/>
              <a:buChar char="●"/>
              <a:defRPr sz="1100">
                <a:solidFill>
                  <a:schemeClr val="dk2"/>
                </a:solidFill>
                <a:latin typeface="IBM Plex Sans"/>
                <a:ea typeface="IBM Plex Sans"/>
                <a:cs typeface="IBM Plex Sans"/>
                <a:sym typeface="IBM Plex Sans"/>
              </a:defRPr>
            </a:lvl8pPr>
            <a:lvl9pPr indent="-298450" lvl="8" marL="4114800">
              <a:lnSpc>
                <a:spcPct val="115000"/>
              </a:lnSpc>
              <a:spcBef>
                <a:spcPts val="1200"/>
              </a:spcBef>
              <a:spcAft>
                <a:spcPts val="1200"/>
              </a:spcAft>
              <a:buClr>
                <a:schemeClr val="dk2"/>
              </a:buClr>
              <a:buSzPts val="1100"/>
              <a:buFont typeface="IBM Plex Sans"/>
              <a:buChar char="❏"/>
              <a:defRPr sz="1100">
                <a:solidFill>
                  <a:schemeClr val="dk2"/>
                </a:solidFill>
                <a:latin typeface="IBM Plex Sans"/>
                <a:ea typeface="IBM Plex Sans"/>
                <a:cs typeface="IBM Plex Sans"/>
                <a:sym typeface="IBM Plex Sans"/>
              </a:defRPr>
            </a:lvl9pPr>
          </a:lstStyle>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88">
          <p15:clr>
            <a:srgbClr val="EA4335"/>
          </p15:clr>
        </p15:guide>
        <p15:guide id="4" pos="5472">
          <p15:clr>
            <a:srgbClr val="EA4335"/>
          </p15:clr>
        </p15:guide>
        <p15:guide id="5" orient="horz" pos="2808">
          <p15:clr>
            <a:srgbClr val="EA4335"/>
          </p15:clr>
        </p15:guide>
        <p15:guide id="6" orient="horz" pos="303">
          <p15:clr>
            <a:srgbClr val="EA4335"/>
          </p15:clr>
        </p15:guide>
        <p15:guide id="7" orient="horz" pos="287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hyperlink" Target="https://whatfix.com/blog/userization/" TargetMode="External"/><Relationship Id="rId5" Type="http://schemas.openxmlformats.org/officeDocument/2006/relationships/hyperlink" Target="https://whatfix.com/blog/userizat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7.png"/><Relationship Id="rId5"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19.png"/><Relationship Id="rId5"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hyperlink" Target="http://drive.google.com/file/d/1AWQEbedbGx2p1S9j3KEqa8QdH2_WXCV0/view" TargetMode="External"/><Relationship Id="rId5" Type="http://schemas.openxmlformats.org/officeDocument/2006/relationships/image" Target="../media/image14.jpg"/><Relationship Id="rId6"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drive.google.com/file/d/1AWQEbedbGx2p1S9j3KEqa8QdH2_WXCV0/view" TargetMode="External"/><Relationship Id="rId4" Type="http://schemas.openxmlformats.org/officeDocument/2006/relationships/image" Target="../media/image14.jp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1.png"/><Relationship Id="rId4" Type="http://schemas.openxmlformats.org/officeDocument/2006/relationships/hyperlink" Target="http://drive.google.com/file/d/1V9CkuDu2e2S-uVsFF-JWYJDxcNiVyUxv/view" TargetMode="External"/><Relationship Id="rId5" Type="http://schemas.openxmlformats.org/officeDocument/2006/relationships/image" Target="../media/image2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1.png"/><Relationship Id="rId4" Type="http://schemas.openxmlformats.org/officeDocument/2006/relationships/hyperlink" Target="http://drive.google.com/file/d/1jjwIWeRy9_XEANPBm_MyUGGc6epcKQOp/view" TargetMode="External"/><Relationship Id="rId5" Type="http://schemas.openxmlformats.org/officeDocument/2006/relationships/image" Target="../media/image2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1.png"/><Relationship Id="rId4" Type="http://schemas.openxmlformats.org/officeDocument/2006/relationships/hyperlink" Target="http://drive.google.com/file/d/1V9CkuDu2e2S-uVsFF-JWYJDxcNiVyUxv/view" TargetMode="External"/><Relationship Id="rId5" Type="http://schemas.openxmlformats.org/officeDocument/2006/relationships/image" Target="../media/image28.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1.png"/><Relationship Id="rId4" Type="http://schemas.openxmlformats.org/officeDocument/2006/relationships/hyperlink" Target="http://drive.google.com/file/d/1jjwIWeRy9_XEANPBm_MyUGGc6epcKQOp/view" TargetMode="External"/><Relationship Id="rId5" Type="http://schemas.openxmlformats.org/officeDocument/2006/relationships/image" Target="../media/image2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1.png"/><Relationship Id="rId4" Type="http://schemas.openxmlformats.org/officeDocument/2006/relationships/hyperlink" Target="http://drive.google.com/file/d/1jjwIWeRy9_XEANPBm_MyUGGc6epcKQOp/view" TargetMode="External"/><Relationship Id="rId5" Type="http://schemas.openxmlformats.org/officeDocument/2006/relationships/image" Target="../media/image29.jpg"/><Relationship Id="rId6" Type="http://schemas.openxmlformats.org/officeDocument/2006/relationships/image" Target="../media/image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1.png"/><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1.png"/><Relationship Id="rId4" Type="http://schemas.openxmlformats.org/officeDocument/2006/relationships/hyperlink" Target="http://drive.google.com/file/d/1AWQEbedbGx2p1S9j3KEqa8QdH2_WXCV0/view" TargetMode="External"/><Relationship Id="rId5" Type="http://schemas.openxmlformats.org/officeDocument/2006/relationships/image" Target="../media/image14.jpg"/><Relationship Id="rId6" Type="http://schemas.openxmlformats.org/officeDocument/2006/relationships/image" Target="../media/image2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3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1.png"/><Relationship Id="rId4" Type="http://schemas.openxmlformats.org/officeDocument/2006/relationships/hyperlink" Target="http://drive.google.com/file/d/1V9CkuDu2e2S-uVsFF-JWYJDxcNiVyUxv/view" TargetMode="External"/><Relationship Id="rId5" Type="http://schemas.openxmlformats.org/officeDocument/2006/relationships/image" Target="../media/image28.jpg"/><Relationship Id="rId6" Type="http://schemas.openxmlformats.org/officeDocument/2006/relationships/image" Target="../media/image2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1.png"/><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1.png"/><Relationship Id="rId4" Type="http://schemas.openxmlformats.org/officeDocument/2006/relationships/hyperlink" Target="http://drive.google.com/file/d/1jjwIWeRy9_XEANPBm_MyUGGc6epcKQOp/view" TargetMode="External"/><Relationship Id="rId5" Type="http://schemas.openxmlformats.org/officeDocument/2006/relationships/image" Target="../media/image29.jpg"/><Relationship Id="rId6" Type="http://schemas.openxmlformats.org/officeDocument/2006/relationships/image" Target="../media/image2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drive.google.com/file/d/1AWQEbedbGx2p1S9j3KEqa8QdH2_WXCV0/view" TargetMode="External"/><Relationship Id="rId4" Type="http://schemas.openxmlformats.org/officeDocument/2006/relationships/image" Target="../media/image14.jpg"/><Relationship Id="rId5" Type="http://schemas.openxmlformats.org/officeDocument/2006/relationships/image" Target="../media/image1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1.png"/><Relationship Id="rId4" Type="http://schemas.openxmlformats.org/officeDocument/2006/relationships/hyperlink" Target="http://drive.google.com/file/d/1AWQEbedbGx2p1S9j3KEqa8QdH2_WXCV0/view" TargetMode="External"/><Relationship Id="rId5" Type="http://schemas.openxmlformats.org/officeDocument/2006/relationships/image" Target="../media/image14.jpg"/><Relationship Id="rId6"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1.png"/><Relationship Id="rId4" Type="http://schemas.openxmlformats.org/officeDocument/2006/relationships/hyperlink" Target="http://drive.google.com/file/d/1V9CkuDu2e2S-uVsFF-JWYJDxcNiVyUxv/view" TargetMode="External"/><Relationship Id="rId5" Type="http://schemas.openxmlformats.org/officeDocument/2006/relationships/image" Target="../media/image28.jpg"/><Relationship Id="rId6" Type="http://schemas.openxmlformats.org/officeDocument/2006/relationships/image" Target="../media/image2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1.png"/><Relationship Id="rId4" Type="http://schemas.openxmlformats.org/officeDocument/2006/relationships/hyperlink" Target="http://drive.google.com/file/d/1jjwIWeRy9_XEANPBm_MyUGGc6epcKQOp/view" TargetMode="External"/><Relationship Id="rId5" Type="http://schemas.openxmlformats.org/officeDocument/2006/relationships/image" Target="../media/image29.jpg"/><Relationship Id="rId6" Type="http://schemas.openxmlformats.org/officeDocument/2006/relationships/image" Target="../media/image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hyperlink" Target="http://drive.google.com/file/d/1AWQEbedbGx2p1S9j3KEqa8QdH2_WXCV0/view" TargetMode="External"/><Relationship Id="rId4" Type="http://schemas.openxmlformats.org/officeDocument/2006/relationships/image" Target="../media/image14.jp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5" name="Shape 165"/>
        <p:cNvGrpSpPr/>
        <p:nvPr/>
      </p:nvGrpSpPr>
      <p:grpSpPr>
        <a:xfrm>
          <a:off x="0" y="0"/>
          <a:ext cx="0" cy="0"/>
          <a:chOff x="0" y="0"/>
          <a:chExt cx="0" cy="0"/>
        </a:xfrm>
      </p:grpSpPr>
      <p:sp>
        <p:nvSpPr>
          <p:cNvPr id="166" name="Google Shape;166;p23"/>
          <p:cNvSpPr txBox="1"/>
          <p:nvPr>
            <p:ph idx="4294967295" type="title"/>
          </p:nvPr>
        </p:nvSpPr>
        <p:spPr>
          <a:xfrm>
            <a:off x="461698" y="1149450"/>
            <a:ext cx="3430500" cy="1381200"/>
          </a:xfrm>
          <a:prstGeom prst="rect">
            <a:avLst/>
          </a:prstGeom>
          <a:noFill/>
          <a:ln>
            <a:noFill/>
          </a:ln>
        </p:spPr>
        <p:txBody>
          <a:bodyPr anchorCtr="0" anchor="b" bIns="91425" lIns="0" spcFirstLastPara="1" rIns="0" wrap="square" tIns="0">
            <a:noAutofit/>
          </a:bodyPr>
          <a:lstStyle/>
          <a:p>
            <a:pPr indent="0" lvl="0" marL="0" rtl="0" algn="l">
              <a:spcBef>
                <a:spcPts val="0"/>
              </a:spcBef>
              <a:spcAft>
                <a:spcPts val="0"/>
              </a:spcAft>
              <a:buNone/>
            </a:pPr>
            <a:r>
              <a:rPr lang="en">
                <a:solidFill>
                  <a:schemeClr val="lt1"/>
                </a:solidFill>
              </a:rPr>
              <a:t>Design Presentation Whatfix</a:t>
            </a:r>
            <a:endParaRPr>
              <a:solidFill>
                <a:schemeClr val="lt1"/>
              </a:solidFill>
            </a:endParaRPr>
          </a:p>
        </p:txBody>
      </p:sp>
      <p:sp>
        <p:nvSpPr>
          <p:cNvPr id="167" name="Google Shape;167;p23"/>
          <p:cNvSpPr txBox="1"/>
          <p:nvPr>
            <p:ph idx="4294967295" type="subTitle"/>
          </p:nvPr>
        </p:nvSpPr>
        <p:spPr>
          <a:xfrm>
            <a:off x="457200" y="2603875"/>
            <a:ext cx="3435000" cy="864300"/>
          </a:xfrm>
          <a:prstGeom prst="rect">
            <a:avLst/>
          </a:prstGeom>
          <a:noFill/>
          <a:ln>
            <a:noFill/>
          </a:ln>
        </p:spPr>
        <p:txBody>
          <a:bodyPr anchorCtr="0" anchor="t" bIns="0" lIns="0" spcFirstLastPara="1" rIns="0" wrap="square" tIns="91425">
            <a:noAutofit/>
          </a:bodyPr>
          <a:lstStyle/>
          <a:p>
            <a:pPr indent="0" lvl="0" marL="0" rtl="0" algn="l">
              <a:spcBef>
                <a:spcPts val="0"/>
              </a:spcBef>
              <a:spcAft>
                <a:spcPts val="1200"/>
              </a:spcAft>
              <a:buNone/>
            </a:pPr>
            <a:r>
              <a:t/>
            </a:r>
            <a:endParaRPr>
              <a:solidFill>
                <a:schemeClr val="lt1"/>
              </a:solidFill>
            </a:endParaRPr>
          </a:p>
        </p:txBody>
      </p:sp>
      <p:grpSp>
        <p:nvGrpSpPr>
          <p:cNvPr id="168" name="Google Shape;168;p23"/>
          <p:cNvGrpSpPr/>
          <p:nvPr/>
        </p:nvGrpSpPr>
        <p:grpSpPr>
          <a:xfrm>
            <a:off x="4289162" y="-12"/>
            <a:ext cx="4854538" cy="5143239"/>
            <a:chOff x="1335150" y="238125"/>
            <a:chExt cx="4933975" cy="5227400"/>
          </a:xfrm>
        </p:grpSpPr>
        <p:sp>
          <p:nvSpPr>
            <p:cNvPr id="169" name="Google Shape;169;p23"/>
            <p:cNvSpPr/>
            <p:nvPr/>
          </p:nvSpPr>
          <p:spPr>
            <a:xfrm>
              <a:off x="4192475" y="2468450"/>
              <a:ext cx="2076650" cy="2996200"/>
            </a:xfrm>
            <a:custGeom>
              <a:rect b="b" l="l" r="r" t="t"/>
              <a:pathLst>
                <a:path extrusionOk="0" h="119848" w="83066">
                  <a:moveTo>
                    <a:pt x="43279" y="0"/>
                  </a:moveTo>
                  <a:lnTo>
                    <a:pt x="0" y="97038"/>
                  </a:lnTo>
                  <a:lnTo>
                    <a:pt x="3074" y="119848"/>
                  </a:lnTo>
                  <a:lnTo>
                    <a:pt x="83065" y="119848"/>
                  </a:lnTo>
                  <a:lnTo>
                    <a:pt x="83065" y="10969"/>
                  </a:lnTo>
                  <a:lnTo>
                    <a:pt x="53654" y="78455"/>
                  </a:lnTo>
                  <a:lnTo>
                    <a:pt x="52291" y="78455"/>
                  </a:lnTo>
                  <a:lnTo>
                    <a:pt x="43279" y="0"/>
                  </a:lnTo>
                  <a:close/>
                </a:path>
              </a:pathLst>
            </a:custGeom>
            <a:solidFill>
              <a:srgbClr val="F15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a:off x="3864125" y="238125"/>
              <a:ext cx="2405000" cy="2230350"/>
            </a:xfrm>
            <a:custGeom>
              <a:rect b="b" l="l" r="r" t="t"/>
              <a:pathLst>
                <a:path extrusionOk="0" h="89214" w="96200">
                  <a:moveTo>
                    <a:pt x="38703" y="0"/>
                  </a:moveTo>
                  <a:lnTo>
                    <a:pt x="0" y="88794"/>
                  </a:lnTo>
                  <a:lnTo>
                    <a:pt x="56378" y="88794"/>
                  </a:lnTo>
                  <a:lnTo>
                    <a:pt x="56413" y="89074"/>
                  </a:lnTo>
                  <a:lnTo>
                    <a:pt x="56413" y="89213"/>
                  </a:lnTo>
                  <a:lnTo>
                    <a:pt x="96199" y="0"/>
                  </a:lnTo>
                  <a:close/>
                </a:path>
              </a:pathLst>
            </a:custGeom>
            <a:solidFill>
              <a:srgbClr val="F8A3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a:off x="1335150" y="2457975"/>
              <a:ext cx="2857350" cy="3007550"/>
            </a:xfrm>
            <a:custGeom>
              <a:rect b="b" l="l" r="r" t="t"/>
              <a:pathLst>
                <a:path extrusionOk="0" h="120302" w="114294">
                  <a:moveTo>
                    <a:pt x="0" y="0"/>
                  </a:moveTo>
                  <a:lnTo>
                    <a:pt x="16173" y="120302"/>
                  </a:lnTo>
                  <a:lnTo>
                    <a:pt x="104093" y="120302"/>
                  </a:lnTo>
                  <a:lnTo>
                    <a:pt x="114293" y="97457"/>
                  </a:lnTo>
                  <a:lnTo>
                    <a:pt x="110660" y="70630"/>
                  </a:lnTo>
                  <a:lnTo>
                    <a:pt x="101159" y="0"/>
                  </a:lnTo>
                  <a:lnTo>
                    <a:pt x="66787" y="78874"/>
                  </a:lnTo>
                  <a:lnTo>
                    <a:pt x="65390" y="78874"/>
                  </a:lnTo>
                  <a:lnTo>
                    <a:pt x="56343" y="0"/>
                  </a:lnTo>
                  <a:close/>
                </a:path>
              </a:pathLst>
            </a:custGeom>
            <a:solidFill>
              <a:srgbClr val="F8A3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p:nvPr/>
          </p:nvSpPr>
          <p:spPr>
            <a:xfrm>
              <a:off x="3864125" y="2457975"/>
              <a:ext cx="1410350" cy="2436450"/>
            </a:xfrm>
            <a:custGeom>
              <a:rect b="b" l="l" r="r" t="t"/>
              <a:pathLst>
                <a:path extrusionOk="0" h="97458" w="56414">
                  <a:moveTo>
                    <a:pt x="0" y="0"/>
                  </a:moveTo>
                  <a:lnTo>
                    <a:pt x="9501" y="70630"/>
                  </a:lnTo>
                  <a:lnTo>
                    <a:pt x="13134" y="97457"/>
                  </a:lnTo>
                  <a:lnTo>
                    <a:pt x="56413" y="419"/>
                  </a:lnTo>
                  <a:lnTo>
                    <a:pt x="56413" y="280"/>
                  </a:lnTo>
                  <a:lnTo>
                    <a:pt x="56378" y="0"/>
                  </a:lnTo>
                  <a:close/>
                </a:path>
              </a:pathLst>
            </a:custGeom>
            <a:solidFill>
              <a:srgbClr val="C440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cxnSp>
        <p:nvCxnSpPr>
          <p:cNvPr id="316" name="Google Shape;316;p32"/>
          <p:cNvCxnSpPr>
            <a:endCxn id="317" idx="0"/>
          </p:cNvCxnSpPr>
          <p:nvPr/>
        </p:nvCxnSpPr>
        <p:spPr>
          <a:xfrm>
            <a:off x="1217475" y="1185870"/>
            <a:ext cx="4800" cy="3030000"/>
          </a:xfrm>
          <a:prstGeom prst="straightConnector1">
            <a:avLst/>
          </a:prstGeom>
          <a:noFill/>
          <a:ln cap="flat" cmpd="sng" w="9525">
            <a:solidFill>
              <a:schemeClr val="lt1"/>
            </a:solidFill>
            <a:prstDash val="solid"/>
            <a:round/>
            <a:headEnd len="med" w="med" type="none"/>
            <a:tailEnd len="med" w="med" type="none"/>
          </a:ln>
        </p:spPr>
      </p:cxnSp>
      <p:sp>
        <p:nvSpPr>
          <p:cNvPr id="318" name="Google Shape;318;p32"/>
          <p:cNvSpPr/>
          <p:nvPr/>
        </p:nvSpPr>
        <p:spPr>
          <a:xfrm>
            <a:off x="1143675" y="1113820"/>
            <a:ext cx="157200" cy="157200"/>
          </a:xfrm>
          <a:prstGeom prst="ellipse">
            <a:avLst/>
          </a:prstGeom>
          <a:solidFill>
            <a:schemeClr val="accent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319" name="Google Shape;319;p32"/>
          <p:cNvSpPr/>
          <p:nvPr/>
        </p:nvSpPr>
        <p:spPr>
          <a:xfrm>
            <a:off x="1143675" y="1804920"/>
            <a:ext cx="157200" cy="1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320" name="Google Shape;320;p32"/>
          <p:cNvSpPr/>
          <p:nvPr/>
        </p:nvSpPr>
        <p:spPr>
          <a:xfrm>
            <a:off x="1143675" y="2369620"/>
            <a:ext cx="157200" cy="1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321" name="Google Shape;321;p32"/>
          <p:cNvSpPr/>
          <p:nvPr/>
        </p:nvSpPr>
        <p:spPr>
          <a:xfrm>
            <a:off x="1143675" y="3014620"/>
            <a:ext cx="157200" cy="1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322" name="Google Shape;322;p32"/>
          <p:cNvSpPr/>
          <p:nvPr/>
        </p:nvSpPr>
        <p:spPr>
          <a:xfrm>
            <a:off x="1143675" y="3625420"/>
            <a:ext cx="157200" cy="1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317" name="Google Shape;317;p32"/>
          <p:cNvSpPr/>
          <p:nvPr/>
        </p:nvSpPr>
        <p:spPr>
          <a:xfrm>
            <a:off x="1143675" y="4215870"/>
            <a:ext cx="157200" cy="1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323" name="Google Shape;323;p32"/>
          <p:cNvSpPr txBox="1"/>
          <p:nvPr/>
        </p:nvSpPr>
        <p:spPr>
          <a:xfrm>
            <a:off x="363125" y="327425"/>
            <a:ext cx="1377300" cy="51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FFFFFF"/>
                </a:solidFill>
                <a:latin typeface="DM Sans Medium"/>
                <a:ea typeface="DM Sans Medium"/>
                <a:cs typeface="DM Sans Medium"/>
                <a:sym typeface="DM Sans Medium"/>
              </a:rPr>
              <a:t>Agenda</a:t>
            </a:r>
            <a:endParaRPr sz="2400">
              <a:solidFill>
                <a:srgbClr val="FFFFFF"/>
              </a:solidFill>
              <a:latin typeface="DM Sans Medium"/>
              <a:ea typeface="DM Sans Medium"/>
              <a:cs typeface="DM Sans Medium"/>
              <a:sym typeface="DM Sans Medium"/>
            </a:endParaRPr>
          </a:p>
        </p:txBody>
      </p:sp>
      <p:sp>
        <p:nvSpPr>
          <p:cNvPr id="324" name="Google Shape;324;p32"/>
          <p:cNvSpPr txBox="1"/>
          <p:nvPr/>
        </p:nvSpPr>
        <p:spPr>
          <a:xfrm>
            <a:off x="457200" y="1024975"/>
            <a:ext cx="6312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
                <a:solidFill>
                  <a:schemeClr val="lt1"/>
                </a:solidFill>
                <a:latin typeface="Roboto"/>
                <a:ea typeface="Roboto"/>
                <a:cs typeface="Roboto"/>
                <a:sym typeface="Roboto"/>
              </a:rPr>
              <a:t>Session 1</a:t>
            </a:r>
            <a:endParaRPr b="1" sz="800">
              <a:solidFill>
                <a:schemeClr val="lt1"/>
              </a:solidFill>
              <a:latin typeface="Roboto"/>
              <a:ea typeface="Roboto"/>
              <a:cs typeface="Roboto"/>
              <a:sym typeface="Roboto"/>
            </a:endParaRPr>
          </a:p>
          <a:p>
            <a:pPr indent="0" lvl="0" marL="0" rtl="0" algn="r">
              <a:spcBef>
                <a:spcPts val="0"/>
              </a:spcBef>
              <a:spcAft>
                <a:spcPts val="0"/>
              </a:spcAft>
              <a:buNone/>
            </a:pPr>
            <a:r>
              <a:rPr lang="en" sz="800">
                <a:solidFill>
                  <a:schemeClr val="lt1"/>
                </a:solidFill>
                <a:latin typeface="DM Sans"/>
                <a:ea typeface="DM Sans"/>
                <a:cs typeface="DM Sans"/>
                <a:sym typeface="DM Sans"/>
              </a:rPr>
              <a:t>8:00 AM </a:t>
            </a:r>
            <a:endParaRPr sz="800">
              <a:solidFill>
                <a:schemeClr val="lt1"/>
              </a:solidFill>
              <a:latin typeface="DM Sans"/>
              <a:ea typeface="DM Sans"/>
              <a:cs typeface="DM Sans"/>
              <a:sym typeface="DM Sans"/>
            </a:endParaRPr>
          </a:p>
        </p:txBody>
      </p:sp>
      <p:sp>
        <p:nvSpPr>
          <p:cNvPr id="325" name="Google Shape;325;p32"/>
          <p:cNvSpPr txBox="1"/>
          <p:nvPr/>
        </p:nvSpPr>
        <p:spPr>
          <a:xfrm>
            <a:off x="457200" y="1623875"/>
            <a:ext cx="6312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
                <a:solidFill>
                  <a:schemeClr val="lt1"/>
                </a:solidFill>
                <a:latin typeface="Roboto"/>
                <a:ea typeface="Roboto"/>
                <a:cs typeface="Roboto"/>
                <a:sym typeface="Roboto"/>
              </a:rPr>
              <a:t>Session 2</a:t>
            </a:r>
            <a:endParaRPr b="1" sz="800">
              <a:solidFill>
                <a:schemeClr val="lt1"/>
              </a:solidFill>
              <a:latin typeface="Roboto"/>
              <a:ea typeface="Roboto"/>
              <a:cs typeface="Roboto"/>
              <a:sym typeface="Roboto"/>
            </a:endParaRPr>
          </a:p>
          <a:p>
            <a:pPr indent="0" lvl="0" marL="0" rtl="0" algn="r">
              <a:spcBef>
                <a:spcPts val="0"/>
              </a:spcBef>
              <a:spcAft>
                <a:spcPts val="0"/>
              </a:spcAft>
              <a:buNone/>
            </a:pPr>
            <a:r>
              <a:rPr lang="en" sz="800">
                <a:solidFill>
                  <a:schemeClr val="lt1"/>
                </a:solidFill>
                <a:latin typeface="DM Sans"/>
                <a:ea typeface="DM Sans"/>
                <a:cs typeface="DM Sans"/>
                <a:sym typeface="DM Sans"/>
              </a:rPr>
              <a:t>9:00 AM </a:t>
            </a:r>
            <a:endParaRPr sz="800">
              <a:solidFill>
                <a:schemeClr val="lt1"/>
              </a:solidFill>
              <a:latin typeface="DM Sans"/>
              <a:ea typeface="DM Sans"/>
              <a:cs typeface="DM Sans"/>
              <a:sym typeface="DM Sans"/>
            </a:endParaRPr>
          </a:p>
        </p:txBody>
      </p:sp>
      <p:sp>
        <p:nvSpPr>
          <p:cNvPr id="326" name="Google Shape;326;p32"/>
          <p:cNvSpPr txBox="1"/>
          <p:nvPr/>
        </p:nvSpPr>
        <p:spPr>
          <a:xfrm>
            <a:off x="457200" y="2222775"/>
            <a:ext cx="6312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
                <a:solidFill>
                  <a:schemeClr val="lt1"/>
                </a:solidFill>
                <a:latin typeface="Roboto"/>
                <a:ea typeface="Roboto"/>
                <a:cs typeface="Roboto"/>
                <a:sym typeface="Roboto"/>
              </a:rPr>
              <a:t>Session 3</a:t>
            </a:r>
            <a:endParaRPr b="1" sz="800">
              <a:solidFill>
                <a:schemeClr val="lt1"/>
              </a:solidFill>
              <a:latin typeface="Roboto"/>
              <a:ea typeface="Roboto"/>
              <a:cs typeface="Roboto"/>
              <a:sym typeface="Roboto"/>
            </a:endParaRPr>
          </a:p>
          <a:p>
            <a:pPr indent="0" lvl="0" marL="0" rtl="0" algn="r">
              <a:spcBef>
                <a:spcPts val="0"/>
              </a:spcBef>
              <a:spcAft>
                <a:spcPts val="0"/>
              </a:spcAft>
              <a:buNone/>
            </a:pPr>
            <a:r>
              <a:rPr lang="en" sz="800">
                <a:solidFill>
                  <a:schemeClr val="lt1"/>
                </a:solidFill>
                <a:latin typeface="DM Sans"/>
                <a:ea typeface="DM Sans"/>
                <a:cs typeface="DM Sans"/>
                <a:sym typeface="DM Sans"/>
              </a:rPr>
              <a:t>10:00 AM</a:t>
            </a:r>
            <a:endParaRPr sz="800">
              <a:solidFill>
                <a:schemeClr val="lt1"/>
              </a:solidFill>
              <a:latin typeface="DM Sans"/>
              <a:ea typeface="DM Sans"/>
              <a:cs typeface="DM Sans"/>
              <a:sym typeface="DM Sans"/>
            </a:endParaRPr>
          </a:p>
        </p:txBody>
      </p:sp>
      <p:sp>
        <p:nvSpPr>
          <p:cNvPr id="327" name="Google Shape;327;p32"/>
          <p:cNvSpPr txBox="1"/>
          <p:nvPr/>
        </p:nvSpPr>
        <p:spPr>
          <a:xfrm>
            <a:off x="457200" y="2833575"/>
            <a:ext cx="6312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
                <a:solidFill>
                  <a:schemeClr val="lt1"/>
                </a:solidFill>
                <a:latin typeface="Roboto"/>
                <a:ea typeface="Roboto"/>
                <a:cs typeface="Roboto"/>
                <a:sym typeface="Roboto"/>
              </a:rPr>
              <a:t>Session 4</a:t>
            </a:r>
            <a:endParaRPr b="1" sz="800">
              <a:solidFill>
                <a:schemeClr val="lt1"/>
              </a:solidFill>
              <a:latin typeface="Roboto"/>
              <a:ea typeface="Roboto"/>
              <a:cs typeface="Roboto"/>
              <a:sym typeface="Roboto"/>
            </a:endParaRPr>
          </a:p>
          <a:p>
            <a:pPr indent="0" lvl="0" marL="0" rtl="0" algn="r">
              <a:spcBef>
                <a:spcPts val="0"/>
              </a:spcBef>
              <a:spcAft>
                <a:spcPts val="0"/>
              </a:spcAft>
              <a:buNone/>
            </a:pPr>
            <a:r>
              <a:rPr lang="en" sz="800">
                <a:solidFill>
                  <a:schemeClr val="lt1"/>
                </a:solidFill>
                <a:latin typeface="DM Sans"/>
                <a:ea typeface="DM Sans"/>
                <a:cs typeface="DM Sans"/>
                <a:sym typeface="DM Sans"/>
              </a:rPr>
              <a:t>11:00 AM </a:t>
            </a:r>
            <a:endParaRPr sz="800">
              <a:solidFill>
                <a:schemeClr val="lt1"/>
              </a:solidFill>
              <a:latin typeface="DM Sans"/>
              <a:ea typeface="DM Sans"/>
              <a:cs typeface="DM Sans"/>
              <a:sym typeface="DM Sans"/>
            </a:endParaRPr>
          </a:p>
        </p:txBody>
      </p:sp>
      <p:sp>
        <p:nvSpPr>
          <p:cNvPr id="328" name="Google Shape;328;p32"/>
          <p:cNvSpPr txBox="1"/>
          <p:nvPr/>
        </p:nvSpPr>
        <p:spPr>
          <a:xfrm>
            <a:off x="457200" y="3444375"/>
            <a:ext cx="6312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
                <a:solidFill>
                  <a:schemeClr val="lt1"/>
                </a:solidFill>
                <a:latin typeface="Roboto"/>
                <a:ea typeface="Roboto"/>
                <a:cs typeface="Roboto"/>
                <a:sym typeface="Roboto"/>
              </a:rPr>
              <a:t>Session 5</a:t>
            </a:r>
            <a:endParaRPr b="1" sz="800">
              <a:solidFill>
                <a:schemeClr val="lt1"/>
              </a:solidFill>
              <a:latin typeface="Roboto"/>
              <a:ea typeface="Roboto"/>
              <a:cs typeface="Roboto"/>
              <a:sym typeface="Roboto"/>
            </a:endParaRPr>
          </a:p>
          <a:p>
            <a:pPr indent="0" lvl="0" marL="0" rtl="0" algn="r">
              <a:spcBef>
                <a:spcPts val="0"/>
              </a:spcBef>
              <a:spcAft>
                <a:spcPts val="0"/>
              </a:spcAft>
              <a:buNone/>
            </a:pPr>
            <a:r>
              <a:rPr lang="en" sz="800">
                <a:solidFill>
                  <a:schemeClr val="lt1"/>
                </a:solidFill>
                <a:latin typeface="DM Sans"/>
                <a:ea typeface="DM Sans"/>
                <a:cs typeface="DM Sans"/>
                <a:sym typeface="DM Sans"/>
              </a:rPr>
              <a:t>12:00 NOON </a:t>
            </a:r>
            <a:endParaRPr sz="800">
              <a:solidFill>
                <a:schemeClr val="lt1"/>
              </a:solidFill>
              <a:latin typeface="DM Sans"/>
              <a:ea typeface="DM Sans"/>
              <a:cs typeface="DM Sans"/>
              <a:sym typeface="DM Sans"/>
            </a:endParaRPr>
          </a:p>
        </p:txBody>
      </p:sp>
      <p:sp>
        <p:nvSpPr>
          <p:cNvPr id="329" name="Google Shape;329;p32"/>
          <p:cNvSpPr txBox="1"/>
          <p:nvPr/>
        </p:nvSpPr>
        <p:spPr>
          <a:xfrm>
            <a:off x="457200" y="4055175"/>
            <a:ext cx="6312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
                <a:solidFill>
                  <a:schemeClr val="lt1"/>
                </a:solidFill>
                <a:latin typeface="Roboto"/>
                <a:ea typeface="Roboto"/>
                <a:cs typeface="Roboto"/>
                <a:sym typeface="Roboto"/>
              </a:rPr>
              <a:t>Session 6</a:t>
            </a:r>
            <a:endParaRPr b="1" sz="800">
              <a:solidFill>
                <a:schemeClr val="lt1"/>
              </a:solidFill>
              <a:latin typeface="Roboto"/>
              <a:ea typeface="Roboto"/>
              <a:cs typeface="Roboto"/>
              <a:sym typeface="Roboto"/>
            </a:endParaRPr>
          </a:p>
          <a:p>
            <a:pPr indent="0" lvl="0" marL="0" rtl="0" algn="r">
              <a:spcBef>
                <a:spcPts val="0"/>
              </a:spcBef>
              <a:spcAft>
                <a:spcPts val="0"/>
              </a:spcAft>
              <a:buNone/>
            </a:pPr>
            <a:r>
              <a:rPr lang="en" sz="800">
                <a:solidFill>
                  <a:schemeClr val="lt1"/>
                </a:solidFill>
                <a:latin typeface="DM Sans"/>
                <a:ea typeface="DM Sans"/>
                <a:cs typeface="DM Sans"/>
                <a:sym typeface="DM Sans"/>
              </a:rPr>
              <a:t>1:00 PM </a:t>
            </a:r>
            <a:endParaRPr sz="800">
              <a:solidFill>
                <a:schemeClr val="lt1"/>
              </a:solidFill>
              <a:latin typeface="DM Sans"/>
              <a:ea typeface="DM Sans"/>
              <a:cs typeface="DM Sans"/>
              <a:sym typeface="DM Sans"/>
            </a:endParaRPr>
          </a:p>
        </p:txBody>
      </p:sp>
      <p:sp>
        <p:nvSpPr>
          <p:cNvPr id="330" name="Google Shape;330;p32"/>
          <p:cNvSpPr txBox="1"/>
          <p:nvPr/>
        </p:nvSpPr>
        <p:spPr>
          <a:xfrm>
            <a:off x="1356150" y="1024975"/>
            <a:ext cx="2619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t  </a:t>
            </a:r>
            <a:endParaRPr sz="1000">
              <a:solidFill>
                <a:schemeClr val="lt1"/>
              </a:solidFill>
              <a:latin typeface="DM Sans"/>
              <a:ea typeface="DM Sans"/>
              <a:cs typeface="DM Sans"/>
              <a:sym typeface="DM Sans"/>
            </a:endParaRPr>
          </a:p>
        </p:txBody>
      </p:sp>
      <p:sp>
        <p:nvSpPr>
          <p:cNvPr id="331" name="Google Shape;331;p32"/>
          <p:cNvSpPr txBox="1"/>
          <p:nvPr/>
        </p:nvSpPr>
        <p:spPr>
          <a:xfrm>
            <a:off x="1356150" y="1623875"/>
            <a:ext cx="2619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t  </a:t>
            </a:r>
            <a:endParaRPr sz="1000">
              <a:solidFill>
                <a:schemeClr val="lt1"/>
              </a:solidFill>
              <a:latin typeface="DM Sans"/>
              <a:ea typeface="DM Sans"/>
              <a:cs typeface="DM Sans"/>
              <a:sym typeface="DM Sans"/>
            </a:endParaRPr>
          </a:p>
        </p:txBody>
      </p:sp>
      <p:sp>
        <p:nvSpPr>
          <p:cNvPr id="332" name="Google Shape;332;p32"/>
          <p:cNvSpPr txBox="1"/>
          <p:nvPr/>
        </p:nvSpPr>
        <p:spPr>
          <a:xfrm>
            <a:off x="1356150" y="2222775"/>
            <a:ext cx="2619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t  </a:t>
            </a:r>
            <a:endParaRPr sz="1000">
              <a:solidFill>
                <a:schemeClr val="lt1"/>
              </a:solidFill>
              <a:latin typeface="DM Sans"/>
              <a:ea typeface="DM Sans"/>
              <a:cs typeface="DM Sans"/>
              <a:sym typeface="DM Sans"/>
            </a:endParaRPr>
          </a:p>
        </p:txBody>
      </p:sp>
      <p:sp>
        <p:nvSpPr>
          <p:cNvPr id="333" name="Google Shape;333;p32"/>
          <p:cNvSpPr txBox="1"/>
          <p:nvPr/>
        </p:nvSpPr>
        <p:spPr>
          <a:xfrm>
            <a:off x="1356150" y="2833575"/>
            <a:ext cx="2619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t  </a:t>
            </a:r>
            <a:endParaRPr sz="1000">
              <a:solidFill>
                <a:schemeClr val="lt1"/>
              </a:solidFill>
              <a:latin typeface="DM Sans"/>
              <a:ea typeface="DM Sans"/>
              <a:cs typeface="DM Sans"/>
              <a:sym typeface="DM Sans"/>
            </a:endParaRPr>
          </a:p>
        </p:txBody>
      </p:sp>
      <p:sp>
        <p:nvSpPr>
          <p:cNvPr id="334" name="Google Shape;334;p32"/>
          <p:cNvSpPr txBox="1"/>
          <p:nvPr/>
        </p:nvSpPr>
        <p:spPr>
          <a:xfrm>
            <a:off x="1356150" y="3444375"/>
            <a:ext cx="2619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t  </a:t>
            </a:r>
            <a:endParaRPr sz="1000">
              <a:solidFill>
                <a:schemeClr val="lt1"/>
              </a:solidFill>
              <a:latin typeface="DM Sans"/>
              <a:ea typeface="DM Sans"/>
              <a:cs typeface="DM Sans"/>
              <a:sym typeface="DM Sans"/>
            </a:endParaRPr>
          </a:p>
        </p:txBody>
      </p:sp>
      <p:sp>
        <p:nvSpPr>
          <p:cNvPr id="335" name="Google Shape;335;p32"/>
          <p:cNvSpPr txBox="1"/>
          <p:nvPr/>
        </p:nvSpPr>
        <p:spPr>
          <a:xfrm>
            <a:off x="1356150" y="4055175"/>
            <a:ext cx="2619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t  </a:t>
            </a:r>
            <a:endParaRPr sz="1000">
              <a:solidFill>
                <a:schemeClr val="lt1"/>
              </a:solidFill>
              <a:latin typeface="DM Sans"/>
              <a:ea typeface="DM Sans"/>
              <a:cs typeface="DM Sans"/>
              <a:sym typeface="DM Sans"/>
            </a:endParaRPr>
          </a:p>
        </p:txBody>
      </p:sp>
      <p:cxnSp>
        <p:nvCxnSpPr>
          <p:cNvPr id="336" name="Google Shape;336;p32"/>
          <p:cNvCxnSpPr/>
          <p:nvPr/>
        </p:nvCxnSpPr>
        <p:spPr>
          <a:xfrm>
            <a:off x="4117875" y="1662650"/>
            <a:ext cx="0" cy="439800"/>
          </a:xfrm>
          <a:prstGeom prst="straightConnector1">
            <a:avLst/>
          </a:prstGeom>
          <a:noFill/>
          <a:ln cap="flat" cmpd="sng" w="9525">
            <a:solidFill>
              <a:schemeClr val="lt1"/>
            </a:solidFill>
            <a:prstDash val="solid"/>
            <a:round/>
            <a:headEnd len="med" w="med" type="none"/>
            <a:tailEnd len="med" w="med" type="none"/>
          </a:ln>
        </p:spPr>
      </p:cxnSp>
      <p:sp>
        <p:nvSpPr>
          <p:cNvPr id="337" name="Google Shape;337;p32"/>
          <p:cNvSpPr txBox="1"/>
          <p:nvPr/>
        </p:nvSpPr>
        <p:spPr>
          <a:xfrm>
            <a:off x="4275650" y="1623875"/>
            <a:ext cx="2619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t  </a:t>
            </a:r>
            <a:endParaRPr sz="1000">
              <a:solidFill>
                <a:schemeClr val="lt1"/>
              </a:solidFill>
              <a:latin typeface="DM Sans"/>
              <a:ea typeface="DM Sans"/>
              <a:cs typeface="DM Sans"/>
              <a:sym typeface="DM Sans"/>
            </a:endParaRPr>
          </a:p>
        </p:txBody>
      </p:sp>
      <p:cxnSp>
        <p:nvCxnSpPr>
          <p:cNvPr id="338" name="Google Shape;338;p32"/>
          <p:cNvCxnSpPr/>
          <p:nvPr/>
        </p:nvCxnSpPr>
        <p:spPr>
          <a:xfrm>
            <a:off x="4117875" y="2872350"/>
            <a:ext cx="0" cy="439800"/>
          </a:xfrm>
          <a:prstGeom prst="straightConnector1">
            <a:avLst/>
          </a:prstGeom>
          <a:noFill/>
          <a:ln cap="flat" cmpd="sng" w="9525">
            <a:solidFill>
              <a:schemeClr val="lt1"/>
            </a:solidFill>
            <a:prstDash val="solid"/>
            <a:round/>
            <a:headEnd len="med" w="med" type="none"/>
            <a:tailEnd len="med" w="med" type="none"/>
          </a:ln>
        </p:spPr>
      </p:cxnSp>
      <p:sp>
        <p:nvSpPr>
          <p:cNvPr id="339" name="Google Shape;339;p32"/>
          <p:cNvSpPr txBox="1"/>
          <p:nvPr/>
        </p:nvSpPr>
        <p:spPr>
          <a:xfrm>
            <a:off x="4275650" y="2833575"/>
            <a:ext cx="2619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t  </a:t>
            </a:r>
            <a:endParaRPr sz="1000">
              <a:solidFill>
                <a:schemeClr val="lt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3" name="Shape 343"/>
        <p:cNvGrpSpPr/>
        <p:nvPr/>
      </p:nvGrpSpPr>
      <p:grpSpPr>
        <a:xfrm>
          <a:off x="0" y="0"/>
          <a:ext cx="0" cy="0"/>
          <a:chOff x="0" y="0"/>
          <a:chExt cx="0" cy="0"/>
        </a:xfrm>
      </p:grpSpPr>
      <p:grpSp>
        <p:nvGrpSpPr>
          <p:cNvPr id="344" name="Google Shape;344;p33"/>
          <p:cNvGrpSpPr/>
          <p:nvPr/>
        </p:nvGrpSpPr>
        <p:grpSpPr>
          <a:xfrm>
            <a:off x="4572014" y="-747673"/>
            <a:ext cx="5453903" cy="6386675"/>
            <a:chOff x="4571999" y="9"/>
            <a:chExt cx="4630191" cy="5143493"/>
          </a:xfrm>
        </p:grpSpPr>
        <p:sp>
          <p:nvSpPr>
            <p:cNvPr id="345" name="Google Shape;345;p33"/>
            <p:cNvSpPr/>
            <p:nvPr/>
          </p:nvSpPr>
          <p:spPr>
            <a:xfrm rot="-5400000">
              <a:off x="5709123" y="1650434"/>
              <a:ext cx="2355943" cy="4630191"/>
            </a:xfrm>
            <a:custGeom>
              <a:rect b="b" l="l" r="r" t="t"/>
              <a:pathLst>
                <a:path extrusionOk="0" h="140362" w="70180">
                  <a:moveTo>
                    <a:pt x="0" y="0"/>
                  </a:moveTo>
                  <a:lnTo>
                    <a:pt x="0" y="140362"/>
                  </a:lnTo>
                  <a:cubicBezTo>
                    <a:pt x="38370" y="140176"/>
                    <a:pt x="70180" y="108567"/>
                    <a:pt x="70180" y="70181"/>
                  </a:cubicBezTo>
                  <a:cubicBezTo>
                    <a:pt x="70180" y="31810"/>
                    <a:pt x="38510" y="0"/>
                    <a:pt x="0" y="0"/>
                  </a:cubicBezTo>
                  <a:close/>
                </a:path>
              </a:pathLst>
            </a:custGeom>
            <a:solidFill>
              <a:srgbClr val="34324A"/>
            </a:solidFill>
            <a:ln>
              <a:noFill/>
            </a:ln>
          </p:spPr>
          <p:txBody>
            <a:bodyPr anchorCtr="0" anchor="ctr" bIns="134525" lIns="134525" spcFirstLastPara="1" rIns="134525" wrap="square" tIns="134525">
              <a:noAutofit/>
            </a:bodyPr>
            <a:lstStyle/>
            <a:p>
              <a:pPr indent="0" lvl="0" marL="0" rtl="0" algn="l">
                <a:spcBef>
                  <a:spcPts val="0"/>
                </a:spcBef>
                <a:spcAft>
                  <a:spcPts val="0"/>
                </a:spcAft>
                <a:buNone/>
              </a:pPr>
              <a:r>
                <a:t/>
              </a:r>
              <a:endParaRPr sz="2059"/>
            </a:p>
          </p:txBody>
        </p:sp>
        <p:sp>
          <p:nvSpPr>
            <p:cNvPr id="346" name="Google Shape;346;p33"/>
            <p:cNvSpPr/>
            <p:nvPr/>
          </p:nvSpPr>
          <p:spPr>
            <a:xfrm rot="-5400000">
              <a:off x="5709123" y="256659"/>
              <a:ext cx="2355943" cy="4630191"/>
            </a:xfrm>
            <a:custGeom>
              <a:rect b="b" l="l" r="r" t="t"/>
              <a:pathLst>
                <a:path extrusionOk="0" h="140362" w="70180">
                  <a:moveTo>
                    <a:pt x="0" y="0"/>
                  </a:moveTo>
                  <a:lnTo>
                    <a:pt x="0" y="140362"/>
                  </a:lnTo>
                  <a:cubicBezTo>
                    <a:pt x="38370" y="140176"/>
                    <a:pt x="70180" y="108567"/>
                    <a:pt x="70180" y="70181"/>
                  </a:cubicBezTo>
                  <a:cubicBezTo>
                    <a:pt x="70180" y="31810"/>
                    <a:pt x="38510" y="0"/>
                    <a:pt x="0" y="0"/>
                  </a:cubicBezTo>
                  <a:close/>
                </a:path>
              </a:pathLst>
            </a:custGeom>
            <a:solidFill>
              <a:srgbClr val="34324A"/>
            </a:solidFill>
            <a:ln>
              <a:noFill/>
            </a:ln>
          </p:spPr>
          <p:txBody>
            <a:bodyPr anchorCtr="0" anchor="ctr" bIns="134525" lIns="134525" spcFirstLastPara="1" rIns="134525" wrap="square" tIns="134525">
              <a:noAutofit/>
            </a:bodyPr>
            <a:lstStyle/>
            <a:p>
              <a:pPr indent="0" lvl="0" marL="0" rtl="0" algn="l">
                <a:spcBef>
                  <a:spcPts val="0"/>
                </a:spcBef>
                <a:spcAft>
                  <a:spcPts val="0"/>
                </a:spcAft>
                <a:buNone/>
              </a:pPr>
              <a:r>
                <a:t/>
              </a:r>
              <a:endParaRPr sz="2059"/>
            </a:p>
          </p:txBody>
        </p:sp>
        <p:sp>
          <p:nvSpPr>
            <p:cNvPr id="347" name="Google Shape;347;p33"/>
            <p:cNvSpPr/>
            <p:nvPr/>
          </p:nvSpPr>
          <p:spPr>
            <a:xfrm rot="-5400000">
              <a:off x="5709123" y="-1137116"/>
              <a:ext cx="2355943" cy="4630191"/>
            </a:xfrm>
            <a:custGeom>
              <a:rect b="b" l="l" r="r" t="t"/>
              <a:pathLst>
                <a:path extrusionOk="0" h="140362" w="70180">
                  <a:moveTo>
                    <a:pt x="0" y="0"/>
                  </a:moveTo>
                  <a:lnTo>
                    <a:pt x="0" y="140362"/>
                  </a:lnTo>
                  <a:cubicBezTo>
                    <a:pt x="38370" y="140176"/>
                    <a:pt x="70180" y="108567"/>
                    <a:pt x="70180" y="70181"/>
                  </a:cubicBezTo>
                  <a:cubicBezTo>
                    <a:pt x="70180" y="31810"/>
                    <a:pt x="38510" y="0"/>
                    <a:pt x="0" y="0"/>
                  </a:cubicBezTo>
                  <a:close/>
                </a:path>
              </a:pathLst>
            </a:custGeom>
            <a:solidFill>
              <a:srgbClr val="34324A"/>
            </a:solidFill>
            <a:ln>
              <a:noFill/>
            </a:ln>
          </p:spPr>
          <p:txBody>
            <a:bodyPr anchorCtr="0" anchor="ctr" bIns="134525" lIns="134525" spcFirstLastPara="1" rIns="134525" wrap="square" tIns="134525">
              <a:noAutofit/>
            </a:bodyPr>
            <a:lstStyle/>
            <a:p>
              <a:pPr indent="0" lvl="0" marL="0" rtl="0" algn="l">
                <a:spcBef>
                  <a:spcPts val="0"/>
                </a:spcBef>
                <a:spcAft>
                  <a:spcPts val="0"/>
                </a:spcAft>
                <a:buNone/>
              </a:pPr>
              <a:r>
                <a:t/>
              </a:r>
              <a:endParaRPr sz="2059"/>
            </a:p>
          </p:txBody>
        </p:sp>
      </p:grpSp>
      <p:sp>
        <p:nvSpPr>
          <p:cNvPr id="348" name="Google Shape;348;p33"/>
          <p:cNvSpPr txBox="1"/>
          <p:nvPr/>
        </p:nvSpPr>
        <p:spPr>
          <a:xfrm>
            <a:off x="457200" y="1581750"/>
            <a:ext cx="53784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400">
                <a:solidFill>
                  <a:schemeClr val="accent2"/>
                </a:solidFill>
                <a:latin typeface="DM Sans"/>
                <a:ea typeface="DM Sans"/>
                <a:cs typeface="DM Sans"/>
                <a:sym typeface="DM Sans"/>
              </a:rPr>
              <a:t>Event Name</a:t>
            </a:r>
            <a:endParaRPr b="1" sz="2400">
              <a:solidFill>
                <a:schemeClr val="accent2"/>
              </a:solidFill>
              <a:latin typeface="DM Sans"/>
              <a:ea typeface="DM Sans"/>
              <a:cs typeface="DM Sans"/>
              <a:sym typeface="DM Sans"/>
            </a:endParaRPr>
          </a:p>
        </p:txBody>
      </p:sp>
      <p:sp>
        <p:nvSpPr>
          <p:cNvPr id="349" name="Google Shape;349;p33"/>
          <p:cNvSpPr txBox="1"/>
          <p:nvPr/>
        </p:nvSpPr>
        <p:spPr>
          <a:xfrm>
            <a:off x="457200" y="2571750"/>
            <a:ext cx="5378400" cy="14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FFFFFF"/>
                </a:solidFill>
                <a:latin typeface="DM Sans Medium"/>
                <a:ea typeface="DM Sans Medium"/>
                <a:cs typeface="DM Sans Medium"/>
                <a:sym typeface="DM Sans Medium"/>
              </a:rPr>
              <a:t>Date: </a:t>
            </a:r>
            <a:br>
              <a:rPr lang="en" sz="2000">
                <a:solidFill>
                  <a:srgbClr val="FFFFFF"/>
                </a:solidFill>
                <a:latin typeface="DM Sans Medium"/>
                <a:ea typeface="DM Sans Medium"/>
                <a:cs typeface="DM Sans Medium"/>
                <a:sym typeface="DM Sans Medium"/>
              </a:rPr>
            </a:br>
            <a:r>
              <a:rPr lang="en" sz="2000">
                <a:solidFill>
                  <a:srgbClr val="FFFFFF"/>
                </a:solidFill>
                <a:latin typeface="DM Sans Medium"/>
                <a:ea typeface="DM Sans Medium"/>
                <a:cs typeface="DM Sans Medium"/>
                <a:sym typeface="DM Sans Medium"/>
              </a:rPr>
              <a:t>Time: </a:t>
            </a:r>
            <a:endParaRPr sz="2000">
              <a:solidFill>
                <a:srgbClr val="FFFFFF"/>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rPr lang="en" sz="2000">
                <a:solidFill>
                  <a:srgbClr val="FFFFFF"/>
                </a:solidFill>
                <a:latin typeface="DM Sans Medium"/>
                <a:ea typeface="DM Sans Medium"/>
                <a:cs typeface="DM Sans Medium"/>
                <a:sym typeface="DM Sans Medium"/>
              </a:rPr>
              <a:t>Location: </a:t>
            </a:r>
            <a:endParaRPr sz="2000">
              <a:solidFill>
                <a:srgbClr val="FFFFFF"/>
              </a:solidFill>
              <a:latin typeface="DM Sans Medium"/>
              <a:ea typeface="DM Sans Medium"/>
              <a:cs typeface="DM Sans Medium"/>
              <a:sym typeface="DM Sans Medium"/>
            </a:endParaRPr>
          </a:p>
        </p:txBody>
      </p:sp>
      <p:pic>
        <p:nvPicPr>
          <p:cNvPr id="350" name="Google Shape;350;p33"/>
          <p:cNvPicPr preferRelativeResize="0"/>
          <p:nvPr/>
        </p:nvPicPr>
        <p:blipFill>
          <a:blip r:embed="rId3">
            <a:alphaModFix/>
          </a:blip>
          <a:stretch>
            <a:fillRect/>
          </a:stretch>
        </p:blipFill>
        <p:spPr>
          <a:xfrm>
            <a:off x="5099327" y="-747600"/>
            <a:ext cx="5454134" cy="63865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4" name="Shape 354"/>
        <p:cNvGrpSpPr/>
        <p:nvPr/>
      </p:nvGrpSpPr>
      <p:grpSpPr>
        <a:xfrm>
          <a:off x="0" y="0"/>
          <a:ext cx="0" cy="0"/>
          <a:chOff x="0" y="0"/>
          <a:chExt cx="0" cy="0"/>
        </a:xfrm>
      </p:grpSpPr>
      <p:sp>
        <p:nvSpPr>
          <p:cNvPr id="355" name="Google Shape;355;p34"/>
          <p:cNvSpPr/>
          <p:nvPr/>
        </p:nvSpPr>
        <p:spPr>
          <a:xfrm>
            <a:off x="-56775" y="-100925"/>
            <a:ext cx="6996300" cy="5279700"/>
          </a:xfrm>
          <a:prstGeom prst="rect">
            <a:avLst/>
          </a:prstGeom>
          <a:solidFill>
            <a:srgbClr val="C8E2F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356" name="Google Shape;356;p34"/>
          <p:cNvSpPr/>
          <p:nvPr/>
        </p:nvSpPr>
        <p:spPr>
          <a:xfrm>
            <a:off x="8036725" y="166700"/>
            <a:ext cx="762000" cy="29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357" name="Google Shape;357;p34"/>
          <p:cNvSpPr/>
          <p:nvPr/>
        </p:nvSpPr>
        <p:spPr>
          <a:xfrm>
            <a:off x="1686625" y="-1133375"/>
            <a:ext cx="12903300" cy="1290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9F9F2"/>
              </a:solidFill>
              <a:latin typeface="IBM Plex Sans"/>
              <a:ea typeface="IBM Plex Sans"/>
              <a:cs typeface="IBM Plex Sans"/>
              <a:sym typeface="IBM Plex Sans"/>
            </a:endParaRPr>
          </a:p>
        </p:txBody>
      </p:sp>
      <p:sp>
        <p:nvSpPr>
          <p:cNvPr id="358" name="Google Shape;358;p34"/>
          <p:cNvSpPr txBox="1"/>
          <p:nvPr/>
        </p:nvSpPr>
        <p:spPr>
          <a:xfrm>
            <a:off x="457200" y="597850"/>
            <a:ext cx="2460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DM Sans"/>
                <a:ea typeface="DM Sans"/>
                <a:cs typeface="DM Sans"/>
                <a:sym typeface="DM Sans"/>
              </a:rPr>
              <a:t>How AI Makes Simulation- based Roleplay and Scenario Training Smarter</a:t>
            </a:r>
            <a:endParaRPr b="1" sz="1600">
              <a:solidFill>
                <a:schemeClr val="dk1"/>
              </a:solidFill>
              <a:latin typeface="DM Sans"/>
              <a:ea typeface="DM Sans"/>
              <a:cs typeface="DM Sans"/>
              <a:sym typeface="DM Sans"/>
            </a:endParaRPr>
          </a:p>
        </p:txBody>
      </p:sp>
      <p:sp>
        <p:nvSpPr>
          <p:cNvPr id="359" name="Google Shape;359;p34"/>
          <p:cNvSpPr txBox="1"/>
          <p:nvPr/>
        </p:nvSpPr>
        <p:spPr>
          <a:xfrm>
            <a:off x="3257550" y="1849275"/>
            <a:ext cx="2397600" cy="101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dk1"/>
                </a:solidFill>
                <a:latin typeface="DM Sans"/>
                <a:ea typeface="DM Sans"/>
                <a:cs typeface="DM Sans"/>
                <a:sym typeface="DM Sans"/>
              </a:rPr>
              <a:t>AI uses institutional data and training content to build </a:t>
            </a:r>
            <a:r>
              <a:rPr b="1" lang="en" sz="800">
                <a:solidFill>
                  <a:schemeClr val="dk1"/>
                </a:solidFill>
                <a:latin typeface="DM Sans"/>
                <a:ea typeface="DM Sans"/>
                <a:cs typeface="DM Sans"/>
                <a:sym typeface="DM Sans"/>
              </a:rPr>
              <a:t>relevant, realistic learning environments.</a:t>
            </a:r>
            <a:r>
              <a:rPr lang="en" sz="800">
                <a:solidFill>
                  <a:schemeClr val="dk1"/>
                </a:solidFill>
                <a:latin typeface="DM Sans"/>
                <a:ea typeface="DM Sans"/>
                <a:cs typeface="DM Sans"/>
                <a:sym typeface="DM Sans"/>
              </a:rPr>
              <a:t> By reflecting actual challenges, processes, and customer interactions, these simulations keep learners engaged and ensure that skills transfer directly to the job.</a:t>
            </a:r>
            <a:endParaRPr sz="800">
              <a:solidFill>
                <a:schemeClr val="dk1"/>
              </a:solidFill>
              <a:latin typeface="DM Sans"/>
              <a:ea typeface="DM Sans"/>
              <a:cs typeface="DM Sans"/>
              <a:sym typeface="DM Sans"/>
            </a:endParaRPr>
          </a:p>
        </p:txBody>
      </p:sp>
      <p:sp>
        <p:nvSpPr>
          <p:cNvPr id="360" name="Google Shape;360;p34"/>
          <p:cNvSpPr txBox="1"/>
          <p:nvPr/>
        </p:nvSpPr>
        <p:spPr>
          <a:xfrm>
            <a:off x="3257550" y="1405892"/>
            <a:ext cx="25449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F15C24"/>
                </a:solidFill>
                <a:latin typeface="DM Sans"/>
                <a:ea typeface="DM Sans"/>
                <a:cs typeface="DM Sans"/>
                <a:sym typeface="DM Sans"/>
              </a:rPr>
              <a:t>Creates Contextual Scenarios from Organizational Knowledge</a:t>
            </a:r>
            <a:endParaRPr b="1" sz="1200">
              <a:solidFill>
                <a:srgbClr val="F15C24"/>
              </a:solidFill>
              <a:latin typeface="DM Sans"/>
              <a:ea typeface="DM Sans"/>
              <a:cs typeface="DM Sans"/>
              <a:sym typeface="DM Sans"/>
            </a:endParaRPr>
          </a:p>
        </p:txBody>
      </p:sp>
      <p:sp>
        <p:nvSpPr>
          <p:cNvPr id="361" name="Google Shape;361;p34"/>
          <p:cNvSpPr txBox="1"/>
          <p:nvPr/>
        </p:nvSpPr>
        <p:spPr>
          <a:xfrm>
            <a:off x="6141900" y="1041225"/>
            <a:ext cx="2544900" cy="101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dk1"/>
                </a:solidFill>
                <a:latin typeface="DM Sans"/>
                <a:ea typeface="DM Sans"/>
                <a:cs typeface="DM Sans"/>
                <a:sym typeface="DM Sans"/>
              </a:rPr>
              <a:t>By embedding </a:t>
            </a:r>
            <a:r>
              <a:rPr b="1" lang="en" sz="800">
                <a:solidFill>
                  <a:schemeClr val="dk1"/>
                </a:solidFill>
                <a:latin typeface="DM Sans"/>
                <a:ea typeface="DM Sans"/>
                <a:cs typeface="DM Sans"/>
                <a:sym typeface="DM Sans"/>
              </a:rPr>
              <a:t>AI-driven assessments, </a:t>
            </a:r>
            <a:r>
              <a:rPr lang="en" sz="800">
                <a:solidFill>
                  <a:schemeClr val="dk1"/>
                </a:solidFill>
                <a:latin typeface="DM Sans"/>
                <a:ea typeface="DM Sans"/>
                <a:cs typeface="DM Sans"/>
                <a:sym typeface="DM Sans"/>
              </a:rPr>
              <a:t>simulations can evaluate learner performance, confidence, and readiness levels. These insights help managers and L&amp;D teams identify strengths, close skill gaps, and track overall competency growth.</a:t>
            </a:r>
            <a:endParaRPr sz="800">
              <a:solidFill>
                <a:schemeClr val="dk1"/>
              </a:solidFill>
              <a:latin typeface="DM Sans"/>
              <a:ea typeface="DM Sans"/>
              <a:cs typeface="DM Sans"/>
              <a:sym typeface="DM Sans"/>
            </a:endParaRPr>
          </a:p>
        </p:txBody>
      </p:sp>
      <p:sp>
        <p:nvSpPr>
          <p:cNvPr id="362" name="Google Shape;362;p34"/>
          <p:cNvSpPr txBox="1"/>
          <p:nvPr/>
        </p:nvSpPr>
        <p:spPr>
          <a:xfrm>
            <a:off x="6141900" y="597842"/>
            <a:ext cx="25449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F15C24"/>
                </a:solidFill>
                <a:latin typeface="DM Sans"/>
                <a:ea typeface="DM Sans"/>
                <a:cs typeface="DM Sans"/>
                <a:sym typeface="DM Sans"/>
              </a:rPr>
              <a:t>Measures Readiness</a:t>
            </a:r>
            <a:endParaRPr b="1" sz="1200">
              <a:solidFill>
                <a:srgbClr val="F15C24"/>
              </a:solidFill>
              <a:latin typeface="DM Sans"/>
              <a:ea typeface="DM Sans"/>
              <a:cs typeface="DM Sans"/>
              <a:sym typeface="DM Sans"/>
            </a:endParaRPr>
          </a:p>
          <a:p>
            <a:pPr indent="0" lvl="0" marL="0" rtl="0" algn="l">
              <a:lnSpc>
                <a:spcPct val="115000"/>
              </a:lnSpc>
              <a:spcBef>
                <a:spcPts val="0"/>
              </a:spcBef>
              <a:spcAft>
                <a:spcPts val="0"/>
              </a:spcAft>
              <a:buNone/>
            </a:pPr>
            <a:r>
              <a:rPr b="1" lang="en" sz="1200">
                <a:solidFill>
                  <a:srgbClr val="F15C24"/>
                </a:solidFill>
                <a:latin typeface="DM Sans"/>
                <a:ea typeface="DM Sans"/>
                <a:cs typeface="DM Sans"/>
                <a:sym typeface="DM Sans"/>
              </a:rPr>
              <a:t>and Skill Proficiency</a:t>
            </a:r>
            <a:endParaRPr b="1" sz="1200">
              <a:solidFill>
                <a:srgbClr val="F15C24"/>
              </a:solidFill>
              <a:latin typeface="DM Sans"/>
              <a:ea typeface="DM Sans"/>
              <a:cs typeface="DM Sans"/>
              <a:sym typeface="DM Sans"/>
            </a:endParaRPr>
          </a:p>
        </p:txBody>
      </p:sp>
      <p:sp>
        <p:nvSpPr>
          <p:cNvPr id="363" name="Google Shape;363;p34"/>
          <p:cNvSpPr txBox="1"/>
          <p:nvPr/>
        </p:nvSpPr>
        <p:spPr>
          <a:xfrm>
            <a:off x="6141900" y="2870750"/>
            <a:ext cx="2544900" cy="101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dk1"/>
                </a:solidFill>
                <a:latin typeface="DM Sans"/>
                <a:ea typeface="DM Sans"/>
                <a:cs typeface="DM Sans"/>
                <a:sym typeface="DM Sans"/>
              </a:rPr>
              <a:t>AI collects behavioral and performance data from every session, helping L&amp;D teams </a:t>
            </a:r>
            <a:r>
              <a:rPr b="1" lang="en" sz="800">
                <a:solidFill>
                  <a:schemeClr val="dk1"/>
                </a:solidFill>
                <a:latin typeface="DM Sans"/>
                <a:ea typeface="DM Sans"/>
                <a:cs typeface="DM Sans"/>
                <a:sym typeface="DM Sans"/>
              </a:rPr>
              <a:t>refine training content</a:t>
            </a:r>
            <a:r>
              <a:rPr lang="en" sz="800">
                <a:solidFill>
                  <a:schemeClr val="dk1"/>
                </a:solidFill>
                <a:latin typeface="DM Sans"/>
                <a:ea typeface="DM Sans"/>
                <a:cs typeface="DM Sans"/>
                <a:sym typeface="DM Sans"/>
              </a:rPr>
              <a:t> and focus on the most impactful skills. This continuous feedback loop ensures learning programs stay relevant and aligned with evolving team needs.</a:t>
            </a:r>
            <a:endParaRPr sz="800">
              <a:solidFill>
                <a:schemeClr val="dk1"/>
              </a:solidFill>
              <a:latin typeface="DM Sans"/>
              <a:ea typeface="DM Sans"/>
              <a:cs typeface="DM Sans"/>
              <a:sym typeface="DM Sans"/>
            </a:endParaRPr>
          </a:p>
        </p:txBody>
      </p:sp>
      <p:sp>
        <p:nvSpPr>
          <p:cNvPr id="364" name="Google Shape;364;p34"/>
          <p:cNvSpPr txBox="1"/>
          <p:nvPr/>
        </p:nvSpPr>
        <p:spPr>
          <a:xfrm>
            <a:off x="6141900" y="2427367"/>
            <a:ext cx="25449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F15C24"/>
                </a:solidFill>
                <a:latin typeface="DM Sans"/>
                <a:ea typeface="DM Sans"/>
                <a:cs typeface="DM Sans"/>
                <a:sym typeface="DM Sans"/>
              </a:rPr>
              <a:t>Captures Data to Improve Future Training</a:t>
            </a:r>
            <a:endParaRPr b="1" sz="1200">
              <a:solidFill>
                <a:srgbClr val="F15C24"/>
              </a:solidFill>
              <a:latin typeface="DM Sans"/>
              <a:ea typeface="DM Sans"/>
              <a:cs typeface="DM Sans"/>
              <a:sym typeface="DM Sans"/>
            </a:endParaRPr>
          </a:p>
        </p:txBody>
      </p:sp>
      <p:sp>
        <p:nvSpPr>
          <p:cNvPr id="365" name="Google Shape;365;p34"/>
          <p:cNvSpPr txBox="1"/>
          <p:nvPr/>
        </p:nvSpPr>
        <p:spPr>
          <a:xfrm>
            <a:off x="3257550" y="3608300"/>
            <a:ext cx="2544900" cy="115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dk1"/>
                </a:solidFill>
                <a:latin typeface="DM Sans"/>
                <a:ea typeface="DM Sans"/>
                <a:cs typeface="DM Sans"/>
                <a:sym typeface="DM Sans"/>
              </a:rPr>
              <a:t>AI continuously analyzes how learners interact with scenarios and adjusts them accordingly—altering difficulty, pacing, or branching options. This keeps learners in the optimal challenge zone, reinforcing areas that need practice and encouraging deeper skill development.</a:t>
            </a:r>
            <a:endParaRPr sz="800">
              <a:solidFill>
                <a:schemeClr val="dk1"/>
              </a:solidFill>
              <a:latin typeface="DM Sans"/>
              <a:ea typeface="DM Sans"/>
              <a:cs typeface="DM Sans"/>
              <a:sym typeface="DM Sans"/>
            </a:endParaRPr>
          </a:p>
        </p:txBody>
      </p:sp>
      <p:sp>
        <p:nvSpPr>
          <p:cNvPr id="366" name="Google Shape;366;p34"/>
          <p:cNvSpPr txBox="1"/>
          <p:nvPr/>
        </p:nvSpPr>
        <p:spPr>
          <a:xfrm>
            <a:off x="3257550" y="3164917"/>
            <a:ext cx="25449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F15C24"/>
                </a:solidFill>
                <a:latin typeface="DM Sans"/>
                <a:ea typeface="DM Sans"/>
                <a:cs typeface="DM Sans"/>
                <a:sym typeface="DM Sans"/>
              </a:rPr>
              <a:t>Adapts to Each Learner </a:t>
            </a:r>
            <a:endParaRPr b="1" sz="1200">
              <a:solidFill>
                <a:srgbClr val="F15C24"/>
              </a:solidFill>
              <a:latin typeface="DM Sans"/>
              <a:ea typeface="DM Sans"/>
              <a:cs typeface="DM Sans"/>
              <a:sym typeface="DM Sans"/>
            </a:endParaRPr>
          </a:p>
          <a:p>
            <a:pPr indent="0" lvl="0" marL="0" rtl="0" algn="l">
              <a:lnSpc>
                <a:spcPct val="115000"/>
              </a:lnSpc>
              <a:spcBef>
                <a:spcPts val="0"/>
              </a:spcBef>
              <a:spcAft>
                <a:spcPts val="0"/>
              </a:spcAft>
              <a:buNone/>
            </a:pPr>
            <a:r>
              <a:rPr b="1" lang="en" sz="1200">
                <a:solidFill>
                  <a:srgbClr val="F15C24"/>
                </a:solidFill>
                <a:latin typeface="DM Sans"/>
                <a:ea typeface="DM Sans"/>
                <a:cs typeface="DM Sans"/>
                <a:sym typeface="DM Sans"/>
              </a:rPr>
              <a:t>in Real Time</a:t>
            </a:r>
            <a:endParaRPr b="1" sz="1200">
              <a:solidFill>
                <a:srgbClr val="F15C24"/>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0" name="Shape 370"/>
        <p:cNvGrpSpPr/>
        <p:nvPr/>
      </p:nvGrpSpPr>
      <p:grpSpPr>
        <a:xfrm>
          <a:off x="0" y="0"/>
          <a:ext cx="0" cy="0"/>
          <a:chOff x="0" y="0"/>
          <a:chExt cx="0" cy="0"/>
        </a:xfrm>
      </p:grpSpPr>
      <p:sp>
        <p:nvSpPr>
          <p:cNvPr id="371" name="Google Shape;371;p35"/>
          <p:cNvSpPr/>
          <p:nvPr/>
        </p:nvSpPr>
        <p:spPr>
          <a:xfrm>
            <a:off x="-56775" y="-100925"/>
            <a:ext cx="6996300" cy="5279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372" name="Google Shape;372;p35"/>
          <p:cNvSpPr/>
          <p:nvPr/>
        </p:nvSpPr>
        <p:spPr>
          <a:xfrm>
            <a:off x="8036725" y="166700"/>
            <a:ext cx="762000" cy="29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373" name="Google Shape;373;p35"/>
          <p:cNvSpPr/>
          <p:nvPr/>
        </p:nvSpPr>
        <p:spPr>
          <a:xfrm>
            <a:off x="1686625" y="-1133375"/>
            <a:ext cx="12903300" cy="12902700"/>
          </a:xfrm>
          <a:prstGeom prst="ellipse">
            <a:avLst/>
          </a:prstGeom>
          <a:solidFill>
            <a:srgbClr val="3532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9F9F2"/>
              </a:solidFill>
              <a:latin typeface="IBM Plex Sans"/>
              <a:ea typeface="IBM Plex Sans"/>
              <a:cs typeface="IBM Plex Sans"/>
              <a:sym typeface="IBM Plex Sans"/>
            </a:endParaRPr>
          </a:p>
        </p:txBody>
      </p:sp>
      <p:sp>
        <p:nvSpPr>
          <p:cNvPr id="374" name="Google Shape;374;p35"/>
          <p:cNvSpPr txBox="1"/>
          <p:nvPr/>
        </p:nvSpPr>
        <p:spPr>
          <a:xfrm>
            <a:off x="457200" y="597850"/>
            <a:ext cx="2460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DM Sans"/>
                <a:ea typeface="DM Sans"/>
                <a:cs typeface="DM Sans"/>
                <a:sym typeface="DM Sans"/>
              </a:rPr>
              <a:t>How AI Makes Simulation- based Roleplay and Scenario Training Smarter</a:t>
            </a:r>
            <a:endParaRPr b="1" sz="1600">
              <a:solidFill>
                <a:schemeClr val="lt1"/>
              </a:solidFill>
              <a:latin typeface="DM Sans"/>
              <a:ea typeface="DM Sans"/>
              <a:cs typeface="DM Sans"/>
              <a:sym typeface="DM Sans"/>
            </a:endParaRPr>
          </a:p>
        </p:txBody>
      </p:sp>
      <p:sp>
        <p:nvSpPr>
          <p:cNvPr id="375" name="Google Shape;375;p35"/>
          <p:cNvSpPr txBox="1"/>
          <p:nvPr/>
        </p:nvSpPr>
        <p:spPr>
          <a:xfrm>
            <a:off x="3257550" y="1849275"/>
            <a:ext cx="2397600" cy="101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lt1"/>
                </a:solidFill>
                <a:latin typeface="DM Sans"/>
                <a:ea typeface="DM Sans"/>
                <a:cs typeface="DM Sans"/>
                <a:sym typeface="DM Sans"/>
              </a:rPr>
              <a:t>AI uses institutional data and training content to build </a:t>
            </a:r>
            <a:r>
              <a:rPr b="1" lang="en" sz="800">
                <a:solidFill>
                  <a:schemeClr val="lt1"/>
                </a:solidFill>
                <a:latin typeface="DM Sans"/>
                <a:ea typeface="DM Sans"/>
                <a:cs typeface="DM Sans"/>
                <a:sym typeface="DM Sans"/>
              </a:rPr>
              <a:t>relevant, realistic learning environments.</a:t>
            </a:r>
            <a:r>
              <a:rPr lang="en" sz="800">
                <a:solidFill>
                  <a:schemeClr val="lt1"/>
                </a:solidFill>
                <a:latin typeface="DM Sans"/>
                <a:ea typeface="DM Sans"/>
                <a:cs typeface="DM Sans"/>
                <a:sym typeface="DM Sans"/>
              </a:rPr>
              <a:t> By reflecting actual challenges, processes, and customer interactions, these simulations keep learners engaged and ensure that skills transfer directly to the job.</a:t>
            </a:r>
            <a:endParaRPr sz="800">
              <a:solidFill>
                <a:schemeClr val="lt1"/>
              </a:solidFill>
              <a:latin typeface="DM Sans"/>
              <a:ea typeface="DM Sans"/>
              <a:cs typeface="DM Sans"/>
              <a:sym typeface="DM Sans"/>
            </a:endParaRPr>
          </a:p>
        </p:txBody>
      </p:sp>
      <p:sp>
        <p:nvSpPr>
          <p:cNvPr id="376" name="Google Shape;376;p35"/>
          <p:cNvSpPr txBox="1"/>
          <p:nvPr/>
        </p:nvSpPr>
        <p:spPr>
          <a:xfrm>
            <a:off x="3257550" y="1405892"/>
            <a:ext cx="25449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accent4"/>
                </a:solidFill>
                <a:latin typeface="DM Sans"/>
                <a:ea typeface="DM Sans"/>
                <a:cs typeface="DM Sans"/>
                <a:sym typeface="DM Sans"/>
              </a:rPr>
              <a:t>Creates Contextual Scenarios from Organizational Knowledge</a:t>
            </a:r>
            <a:endParaRPr b="1" sz="1200">
              <a:solidFill>
                <a:schemeClr val="accent4"/>
              </a:solidFill>
              <a:latin typeface="DM Sans"/>
              <a:ea typeface="DM Sans"/>
              <a:cs typeface="DM Sans"/>
              <a:sym typeface="DM Sans"/>
            </a:endParaRPr>
          </a:p>
        </p:txBody>
      </p:sp>
      <p:sp>
        <p:nvSpPr>
          <p:cNvPr id="377" name="Google Shape;377;p35"/>
          <p:cNvSpPr txBox="1"/>
          <p:nvPr/>
        </p:nvSpPr>
        <p:spPr>
          <a:xfrm>
            <a:off x="6141900" y="1041225"/>
            <a:ext cx="2544900" cy="101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lt1"/>
                </a:solidFill>
                <a:latin typeface="DM Sans"/>
                <a:ea typeface="DM Sans"/>
                <a:cs typeface="DM Sans"/>
                <a:sym typeface="DM Sans"/>
              </a:rPr>
              <a:t>By embedding </a:t>
            </a:r>
            <a:r>
              <a:rPr b="1" lang="en" sz="800">
                <a:solidFill>
                  <a:schemeClr val="lt1"/>
                </a:solidFill>
                <a:latin typeface="DM Sans"/>
                <a:ea typeface="DM Sans"/>
                <a:cs typeface="DM Sans"/>
                <a:sym typeface="DM Sans"/>
              </a:rPr>
              <a:t>AI-driven assessments, </a:t>
            </a:r>
            <a:r>
              <a:rPr lang="en" sz="800">
                <a:solidFill>
                  <a:schemeClr val="lt1"/>
                </a:solidFill>
                <a:latin typeface="DM Sans"/>
                <a:ea typeface="DM Sans"/>
                <a:cs typeface="DM Sans"/>
                <a:sym typeface="DM Sans"/>
              </a:rPr>
              <a:t>simulations can evaluate learner performance, confidence, and readiness levels. These insights help managers and L&amp;D teams identify strengths, close skill gaps, and track overall competency growth.</a:t>
            </a:r>
            <a:endParaRPr sz="800">
              <a:solidFill>
                <a:schemeClr val="lt1"/>
              </a:solidFill>
              <a:latin typeface="DM Sans"/>
              <a:ea typeface="DM Sans"/>
              <a:cs typeface="DM Sans"/>
              <a:sym typeface="DM Sans"/>
            </a:endParaRPr>
          </a:p>
        </p:txBody>
      </p:sp>
      <p:sp>
        <p:nvSpPr>
          <p:cNvPr id="378" name="Google Shape;378;p35"/>
          <p:cNvSpPr txBox="1"/>
          <p:nvPr/>
        </p:nvSpPr>
        <p:spPr>
          <a:xfrm>
            <a:off x="6141900" y="597842"/>
            <a:ext cx="25449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accent4"/>
                </a:solidFill>
                <a:latin typeface="DM Sans"/>
                <a:ea typeface="DM Sans"/>
                <a:cs typeface="DM Sans"/>
                <a:sym typeface="DM Sans"/>
              </a:rPr>
              <a:t>Measures Readiness</a:t>
            </a:r>
            <a:endParaRPr b="1" sz="1200">
              <a:solidFill>
                <a:schemeClr val="accent4"/>
              </a:solidFill>
              <a:latin typeface="DM Sans"/>
              <a:ea typeface="DM Sans"/>
              <a:cs typeface="DM Sans"/>
              <a:sym typeface="DM Sans"/>
            </a:endParaRPr>
          </a:p>
          <a:p>
            <a:pPr indent="0" lvl="0" marL="0" rtl="0" algn="l">
              <a:lnSpc>
                <a:spcPct val="115000"/>
              </a:lnSpc>
              <a:spcBef>
                <a:spcPts val="0"/>
              </a:spcBef>
              <a:spcAft>
                <a:spcPts val="0"/>
              </a:spcAft>
              <a:buNone/>
            </a:pPr>
            <a:r>
              <a:rPr b="1" lang="en" sz="1200">
                <a:solidFill>
                  <a:schemeClr val="accent4"/>
                </a:solidFill>
                <a:latin typeface="DM Sans"/>
                <a:ea typeface="DM Sans"/>
                <a:cs typeface="DM Sans"/>
                <a:sym typeface="DM Sans"/>
              </a:rPr>
              <a:t>and Skill Proficiency</a:t>
            </a:r>
            <a:endParaRPr b="1" sz="1200">
              <a:solidFill>
                <a:schemeClr val="accent4"/>
              </a:solidFill>
              <a:latin typeface="DM Sans"/>
              <a:ea typeface="DM Sans"/>
              <a:cs typeface="DM Sans"/>
              <a:sym typeface="DM Sans"/>
            </a:endParaRPr>
          </a:p>
        </p:txBody>
      </p:sp>
      <p:sp>
        <p:nvSpPr>
          <p:cNvPr id="379" name="Google Shape;379;p35"/>
          <p:cNvSpPr txBox="1"/>
          <p:nvPr/>
        </p:nvSpPr>
        <p:spPr>
          <a:xfrm>
            <a:off x="6141900" y="2870750"/>
            <a:ext cx="2544900" cy="101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lt1"/>
                </a:solidFill>
                <a:latin typeface="DM Sans"/>
                <a:ea typeface="DM Sans"/>
                <a:cs typeface="DM Sans"/>
                <a:sym typeface="DM Sans"/>
              </a:rPr>
              <a:t>AI collects behavioral and performance data from every session, helping L&amp;D teams </a:t>
            </a:r>
            <a:r>
              <a:rPr b="1" lang="en" sz="800">
                <a:solidFill>
                  <a:schemeClr val="lt1"/>
                </a:solidFill>
                <a:latin typeface="DM Sans"/>
                <a:ea typeface="DM Sans"/>
                <a:cs typeface="DM Sans"/>
                <a:sym typeface="DM Sans"/>
              </a:rPr>
              <a:t>refine training content</a:t>
            </a:r>
            <a:r>
              <a:rPr lang="en" sz="800">
                <a:solidFill>
                  <a:schemeClr val="lt1"/>
                </a:solidFill>
                <a:latin typeface="DM Sans"/>
                <a:ea typeface="DM Sans"/>
                <a:cs typeface="DM Sans"/>
                <a:sym typeface="DM Sans"/>
              </a:rPr>
              <a:t> and focus on the most impactful skills. This continuous feedback loop ensures learning programs stay relevant and aligned with evolving team needs.</a:t>
            </a:r>
            <a:endParaRPr sz="800">
              <a:solidFill>
                <a:schemeClr val="lt1"/>
              </a:solidFill>
              <a:latin typeface="DM Sans"/>
              <a:ea typeface="DM Sans"/>
              <a:cs typeface="DM Sans"/>
              <a:sym typeface="DM Sans"/>
            </a:endParaRPr>
          </a:p>
        </p:txBody>
      </p:sp>
      <p:sp>
        <p:nvSpPr>
          <p:cNvPr id="380" name="Google Shape;380;p35"/>
          <p:cNvSpPr txBox="1"/>
          <p:nvPr/>
        </p:nvSpPr>
        <p:spPr>
          <a:xfrm>
            <a:off x="6141900" y="2427367"/>
            <a:ext cx="25449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accent4"/>
                </a:solidFill>
                <a:latin typeface="DM Sans"/>
                <a:ea typeface="DM Sans"/>
                <a:cs typeface="DM Sans"/>
                <a:sym typeface="DM Sans"/>
              </a:rPr>
              <a:t>Captures Data to Improve Future Training</a:t>
            </a:r>
            <a:endParaRPr b="1" sz="1200">
              <a:solidFill>
                <a:schemeClr val="accent4"/>
              </a:solidFill>
              <a:latin typeface="DM Sans"/>
              <a:ea typeface="DM Sans"/>
              <a:cs typeface="DM Sans"/>
              <a:sym typeface="DM Sans"/>
            </a:endParaRPr>
          </a:p>
        </p:txBody>
      </p:sp>
      <p:sp>
        <p:nvSpPr>
          <p:cNvPr id="381" name="Google Shape;381;p35"/>
          <p:cNvSpPr txBox="1"/>
          <p:nvPr/>
        </p:nvSpPr>
        <p:spPr>
          <a:xfrm>
            <a:off x="3257550" y="3608300"/>
            <a:ext cx="2544900" cy="115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lt1"/>
                </a:solidFill>
                <a:latin typeface="DM Sans"/>
                <a:ea typeface="DM Sans"/>
                <a:cs typeface="DM Sans"/>
                <a:sym typeface="DM Sans"/>
              </a:rPr>
              <a:t>AI continuously analyzes how learners interact with scenarios and adjusts them accordingly—altering difficulty, pacing, or branching options. This keeps learners in the optimal challenge zone, reinforcing areas that need practice and encouraging deeper skill development.</a:t>
            </a:r>
            <a:endParaRPr sz="800">
              <a:solidFill>
                <a:schemeClr val="lt1"/>
              </a:solidFill>
              <a:latin typeface="DM Sans"/>
              <a:ea typeface="DM Sans"/>
              <a:cs typeface="DM Sans"/>
              <a:sym typeface="DM Sans"/>
            </a:endParaRPr>
          </a:p>
        </p:txBody>
      </p:sp>
      <p:sp>
        <p:nvSpPr>
          <p:cNvPr id="382" name="Google Shape;382;p35"/>
          <p:cNvSpPr txBox="1"/>
          <p:nvPr/>
        </p:nvSpPr>
        <p:spPr>
          <a:xfrm>
            <a:off x="3257550" y="3164917"/>
            <a:ext cx="25449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accent4"/>
                </a:solidFill>
                <a:latin typeface="DM Sans"/>
                <a:ea typeface="DM Sans"/>
                <a:cs typeface="DM Sans"/>
                <a:sym typeface="DM Sans"/>
              </a:rPr>
              <a:t>Adapts to Each Learner </a:t>
            </a:r>
            <a:endParaRPr b="1" sz="1200">
              <a:solidFill>
                <a:schemeClr val="accent4"/>
              </a:solidFill>
              <a:latin typeface="DM Sans"/>
              <a:ea typeface="DM Sans"/>
              <a:cs typeface="DM Sans"/>
              <a:sym typeface="DM Sans"/>
            </a:endParaRPr>
          </a:p>
          <a:p>
            <a:pPr indent="0" lvl="0" marL="0" rtl="0" algn="l">
              <a:lnSpc>
                <a:spcPct val="115000"/>
              </a:lnSpc>
              <a:spcBef>
                <a:spcPts val="0"/>
              </a:spcBef>
              <a:spcAft>
                <a:spcPts val="0"/>
              </a:spcAft>
              <a:buNone/>
            </a:pPr>
            <a:r>
              <a:rPr b="1" lang="en" sz="1200">
                <a:solidFill>
                  <a:schemeClr val="accent4"/>
                </a:solidFill>
                <a:latin typeface="DM Sans"/>
                <a:ea typeface="DM Sans"/>
                <a:cs typeface="DM Sans"/>
                <a:sym typeface="DM Sans"/>
              </a:rPr>
              <a:t>in Real Time</a:t>
            </a:r>
            <a:endParaRPr b="1" sz="1200">
              <a:solidFill>
                <a:schemeClr val="accent4"/>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6"/>
          <p:cNvSpPr/>
          <p:nvPr/>
        </p:nvSpPr>
        <p:spPr>
          <a:xfrm>
            <a:off x="4488675" y="1405275"/>
            <a:ext cx="2544900" cy="2544900"/>
          </a:xfrm>
          <a:prstGeom prst="ellipse">
            <a:avLst/>
          </a:prstGeom>
          <a:solidFill>
            <a:srgbClr val="3532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388" name="Google Shape;388;p36"/>
          <p:cNvSpPr txBox="1"/>
          <p:nvPr/>
        </p:nvSpPr>
        <p:spPr>
          <a:xfrm>
            <a:off x="457200" y="2076750"/>
            <a:ext cx="1590600" cy="99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800">
                <a:solidFill>
                  <a:srgbClr val="FFFFFF"/>
                </a:solidFill>
                <a:latin typeface="DM Sans"/>
                <a:ea typeface="DM Sans"/>
                <a:cs typeface="DM Sans"/>
                <a:sym typeface="DM Sans"/>
              </a:rPr>
              <a:t>Lorem</a:t>
            </a:r>
            <a:endParaRPr b="1" sz="2800">
              <a:solidFill>
                <a:srgbClr val="FFFFFF"/>
              </a:solidFill>
              <a:latin typeface="DM Sans"/>
              <a:ea typeface="DM Sans"/>
              <a:cs typeface="DM Sans"/>
              <a:sym typeface="DM Sans"/>
            </a:endParaRPr>
          </a:p>
          <a:p>
            <a:pPr indent="0" lvl="0" marL="0" rtl="0" algn="l">
              <a:lnSpc>
                <a:spcPct val="100000"/>
              </a:lnSpc>
              <a:spcBef>
                <a:spcPts val="0"/>
              </a:spcBef>
              <a:spcAft>
                <a:spcPts val="0"/>
              </a:spcAft>
              <a:buNone/>
            </a:pPr>
            <a:r>
              <a:rPr b="1" lang="en" sz="2800">
                <a:solidFill>
                  <a:srgbClr val="FFFFFF"/>
                </a:solidFill>
                <a:latin typeface="DM Sans"/>
                <a:ea typeface="DM Sans"/>
                <a:cs typeface="DM Sans"/>
                <a:sym typeface="DM Sans"/>
              </a:rPr>
              <a:t>Ipsum</a:t>
            </a:r>
            <a:endParaRPr b="1" sz="2800">
              <a:solidFill>
                <a:srgbClr val="FFFFFF"/>
              </a:solidFill>
              <a:latin typeface="DM Sans"/>
              <a:ea typeface="DM Sans"/>
              <a:cs typeface="DM Sans"/>
              <a:sym typeface="DM Sans"/>
            </a:endParaRPr>
          </a:p>
        </p:txBody>
      </p:sp>
      <p:sp>
        <p:nvSpPr>
          <p:cNvPr id="389" name="Google Shape;389;p36"/>
          <p:cNvSpPr txBox="1"/>
          <p:nvPr/>
        </p:nvSpPr>
        <p:spPr>
          <a:xfrm>
            <a:off x="3286750" y="1388300"/>
            <a:ext cx="2544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sed do eiusmod tempor incididunt ut labore et dolore magna aliqua. </a:t>
            </a:r>
            <a:endParaRPr sz="1000">
              <a:solidFill>
                <a:schemeClr val="lt1"/>
              </a:solidFill>
              <a:latin typeface="DM Sans"/>
              <a:ea typeface="DM Sans"/>
              <a:cs typeface="DM Sans"/>
              <a:sym typeface="DM Sans"/>
            </a:endParaRPr>
          </a:p>
        </p:txBody>
      </p:sp>
      <p:sp>
        <p:nvSpPr>
          <p:cNvPr id="390" name="Google Shape;390;p36"/>
          <p:cNvSpPr txBox="1"/>
          <p:nvPr/>
        </p:nvSpPr>
        <p:spPr>
          <a:xfrm>
            <a:off x="3286750" y="1092275"/>
            <a:ext cx="254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4"/>
                </a:solidFill>
                <a:latin typeface="DM Sans"/>
                <a:ea typeface="DM Sans"/>
                <a:cs typeface="DM Sans"/>
                <a:sym typeface="DM Sans"/>
              </a:rPr>
              <a:t>Lorem ipsum </a:t>
            </a:r>
            <a:endParaRPr b="1" sz="1200">
              <a:solidFill>
                <a:schemeClr val="accent4"/>
              </a:solidFill>
              <a:latin typeface="DM Sans"/>
              <a:ea typeface="DM Sans"/>
              <a:cs typeface="DM Sans"/>
              <a:sym typeface="DM Sans"/>
            </a:endParaRPr>
          </a:p>
        </p:txBody>
      </p:sp>
      <p:sp>
        <p:nvSpPr>
          <p:cNvPr id="391" name="Google Shape;391;p36"/>
          <p:cNvSpPr txBox="1"/>
          <p:nvPr/>
        </p:nvSpPr>
        <p:spPr>
          <a:xfrm>
            <a:off x="6141900" y="1388300"/>
            <a:ext cx="2544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sed do eiusmod tempor incididunt ut labore et dolore magna aliqua. </a:t>
            </a:r>
            <a:endParaRPr sz="1000">
              <a:solidFill>
                <a:schemeClr val="lt1"/>
              </a:solidFill>
              <a:latin typeface="DM Sans"/>
              <a:ea typeface="DM Sans"/>
              <a:cs typeface="DM Sans"/>
              <a:sym typeface="DM Sans"/>
            </a:endParaRPr>
          </a:p>
        </p:txBody>
      </p:sp>
      <p:sp>
        <p:nvSpPr>
          <p:cNvPr id="392" name="Google Shape;392;p36"/>
          <p:cNvSpPr txBox="1"/>
          <p:nvPr/>
        </p:nvSpPr>
        <p:spPr>
          <a:xfrm>
            <a:off x="6141900" y="1092275"/>
            <a:ext cx="254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4"/>
                </a:solidFill>
                <a:latin typeface="DM Sans"/>
                <a:ea typeface="DM Sans"/>
                <a:cs typeface="DM Sans"/>
                <a:sym typeface="DM Sans"/>
              </a:rPr>
              <a:t>Lorem ipsum </a:t>
            </a:r>
            <a:endParaRPr b="1" sz="1200">
              <a:solidFill>
                <a:schemeClr val="accent4"/>
              </a:solidFill>
              <a:latin typeface="DM Sans"/>
              <a:ea typeface="DM Sans"/>
              <a:cs typeface="DM Sans"/>
              <a:sym typeface="DM Sans"/>
            </a:endParaRPr>
          </a:p>
        </p:txBody>
      </p:sp>
      <p:sp>
        <p:nvSpPr>
          <p:cNvPr id="393" name="Google Shape;393;p36"/>
          <p:cNvSpPr txBox="1"/>
          <p:nvPr/>
        </p:nvSpPr>
        <p:spPr>
          <a:xfrm>
            <a:off x="3286750" y="3122175"/>
            <a:ext cx="2544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sed do eiusmod tempor incididunt ut labore et dolore magna aliqua. </a:t>
            </a:r>
            <a:endParaRPr sz="1000">
              <a:solidFill>
                <a:schemeClr val="lt1"/>
              </a:solidFill>
              <a:latin typeface="DM Sans"/>
              <a:ea typeface="DM Sans"/>
              <a:cs typeface="DM Sans"/>
              <a:sym typeface="DM Sans"/>
            </a:endParaRPr>
          </a:p>
        </p:txBody>
      </p:sp>
      <p:sp>
        <p:nvSpPr>
          <p:cNvPr id="394" name="Google Shape;394;p36"/>
          <p:cNvSpPr txBox="1"/>
          <p:nvPr/>
        </p:nvSpPr>
        <p:spPr>
          <a:xfrm>
            <a:off x="3286750" y="2826150"/>
            <a:ext cx="254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4"/>
                </a:solidFill>
                <a:latin typeface="DM Sans"/>
                <a:ea typeface="DM Sans"/>
                <a:cs typeface="DM Sans"/>
                <a:sym typeface="DM Sans"/>
              </a:rPr>
              <a:t>Lorem ipsum </a:t>
            </a:r>
            <a:endParaRPr b="1" sz="1200">
              <a:solidFill>
                <a:schemeClr val="accent4"/>
              </a:solidFill>
              <a:latin typeface="DM Sans"/>
              <a:ea typeface="DM Sans"/>
              <a:cs typeface="DM Sans"/>
              <a:sym typeface="DM Sans"/>
            </a:endParaRPr>
          </a:p>
        </p:txBody>
      </p:sp>
      <p:sp>
        <p:nvSpPr>
          <p:cNvPr id="395" name="Google Shape;395;p36"/>
          <p:cNvSpPr txBox="1"/>
          <p:nvPr/>
        </p:nvSpPr>
        <p:spPr>
          <a:xfrm>
            <a:off x="6141900" y="3122175"/>
            <a:ext cx="2544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sed do eiusmod tempor incididunt ut labore et dolore magna aliqua. </a:t>
            </a:r>
            <a:endParaRPr sz="1000">
              <a:solidFill>
                <a:schemeClr val="lt1"/>
              </a:solidFill>
              <a:latin typeface="DM Sans"/>
              <a:ea typeface="DM Sans"/>
              <a:cs typeface="DM Sans"/>
              <a:sym typeface="DM Sans"/>
            </a:endParaRPr>
          </a:p>
        </p:txBody>
      </p:sp>
      <p:sp>
        <p:nvSpPr>
          <p:cNvPr id="396" name="Google Shape;396;p36"/>
          <p:cNvSpPr txBox="1"/>
          <p:nvPr/>
        </p:nvSpPr>
        <p:spPr>
          <a:xfrm>
            <a:off x="6141900" y="2826150"/>
            <a:ext cx="254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4"/>
                </a:solidFill>
                <a:latin typeface="DM Sans"/>
                <a:ea typeface="DM Sans"/>
                <a:cs typeface="DM Sans"/>
                <a:sym typeface="DM Sans"/>
              </a:rPr>
              <a:t>Lorem ipsum </a:t>
            </a:r>
            <a:endParaRPr b="1" sz="1200">
              <a:solidFill>
                <a:schemeClr val="accent4"/>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7"/>
          <p:cNvSpPr/>
          <p:nvPr/>
        </p:nvSpPr>
        <p:spPr>
          <a:xfrm>
            <a:off x="4679150" y="666925"/>
            <a:ext cx="5250600" cy="5250600"/>
          </a:xfrm>
          <a:prstGeom prst="ellipse">
            <a:avLst/>
          </a:prstGeom>
          <a:solidFill>
            <a:srgbClr val="C8E2FA"/>
          </a:solidFill>
          <a:ln>
            <a:noFill/>
          </a:ln>
        </p:spPr>
        <p:txBody>
          <a:bodyPr anchorCtr="0" anchor="ctr" bIns="105275" lIns="105275" spcFirstLastPara="1" rIns="105275" wrap="square" tIns="105275">
            <a:noAutofit/>
          </a:bodyPr>
          <a:lstStyle/>
          <a:p>
            <a:pPr indent="0" lvl="0" marL="0" rtl="0" algn="ctr">
              <a:spcBef>
                <a:spcPts val="0"/>
              </a:spcBef>
              <a:spcAft>
                <a:spcPts val="0"/>
              </a:spcAft>
              <a:buNone/>
            </a:pPr>
            <a:r>
              <a:t/>
            </a:r>
            <a:endParaRPr sz="1611">
              <a:latin typeface="IBM Plex Sans"/>
              <a:ea typeface="IBM Plex Sans"/>
              <a:cs typeface="IBM Plex Sans"/>
              <a:sym typeface="IBM Plex Sans"/>
            </a:endParaRPr>
          </a:p>
        </p:txBody>
      </p:sp>
      <p:sp>
        <p:nvSpPr>
          <p:cNvPr id="402" name="Google Shape;402;p37"/>
          <p:cNvSpPr/>
          <p:nvPr/>
        </p:nvSpPr>
        <p:spPr>
          <a:xfrm>
            <a:off x="5494962" y="1482737"/>
            <a:ext cx="3618900" cy="3618900"/>
          </a:xfrm>
          <a:prstGeom prst="ellipse">
            <a:avLst/>
          </a:prstGeom>
          <a:solidFill>
            <a:schemeClr val="accent5"/>
          </a:solidFill>
          <a:ln>
            <a:noFill/>
          </a:ln>
        </p:spPr>
        <p:txBody>
          <a:bodyPr anchorCtr="0" anchor="ctr" bIns="105275" lIns="105275" spcFirstLastPara="1" rIns="105275" wrap="square" tIns="105275">
            <a:noAutofit/>
          </a:bodyPr>
          <a:lstStyle/>
          <a:p>
            <a:pPr indent="0" lvl="0" marL="0" rtl="0" algn="ctr">
              <a:spcBef>
                <a:spcPts val="0"/>
              </a:spcBef>
              <a:spcAft>
                <a:spcPts val="0"/>
              </a:spcAft>
              <a:buNone/>
            </a:pPr>
            <a:r>
              <a:t/>
            </a:r>
            <a:endParaRPr sz="1611">
              <a:latin typeface="IBM Plex Sans"/>
              <a:ea typeface="IBM Plex Sans"/>
              <a:cs typeface="IBM Plex Sans"/>
              <a:sym typeface="IBM Plex Sans"/>
            </a:endParaRPr>
          </a:p>
        </p:txBody>
      </p:sp>
      <p:sp>
        <p:nvSpPr>
          <p:cNvPr id="403" name="Google Shape;403;p37"/>
          <p:cNvSpPr/>
          <p:nvPr/>
        </p:nvSpPr>
        <p:spPr>
          <a:xfrm>
            <a:off x="6475353" y="2463128"/>
            <a:ext cx="1658100" cy="1658100"/>
          </a:xfrm>
          <a:prstGeom prst="ellipse">
            <a:avLst/>
          </a:prstGeom>
          <a:solidFill>
            <a:srgbClr val="7AB0E2"/>
          </a:solidFill>
          <a:ln>
            <a:noFill/>
          </a:ln>
        </p:spPr>
        <p:txBody>
          <a:bodyPr anchorCtr="0" anchor="ctr" bIns="105275" lIns="105275" spcFirstLastPara="1" rIns="105275" wrap="square" tIns="105275">
            <a:noAutofit/>
          </a:bodyPr>
          <a:lstStyle/>
          <a:p>
            <a:pPr indent="0" lvl="0" marL="0" rtl="0" algn="ctr">
              <a:spcBef>
                <a:spcPts val="0"/>
              </a:spcBef>
              <a:spcAft>
                <a:spcPts val="0"/>
              </a:spcAft>
              <a:buNone/>
            </a:pPr>
            <a:r>
              <a:t/>
            </a:r>
            <a:endParaRPr sz="1611">
              <a:latin typeface="IBM Plex Sans"/>
              <a:ea typeface="IBM Plex Sans"/>
              <a:cs typeface="IBM Plex Sans"/>
              <a:sym typeface="IBM Plex Sans"/>
            </a:endParaRPr>
          </a:p>
        </p:txBody>
      </p:sp>
      <p:sp>
        <p:nvSpPr>
          <p:cNvPr id="404" name="Google Shape;404;p37"/>
          <p:cNvSpPr txBox="1"/>
          <p:nvPr/>
        </p:nvSpPr>
        <p:spPr>
          <a:xfrm>
            <a:off x="6362750" y="886175"/>
            <a:ext cx="1883400" cy="47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000">
                <a:solidFill>
                  <a:schemeClr val="dk1"/>
                </a:solidFill>
                <a:latin typeface="DM Sans"/>
                <a:ea typeface="DM Sans"/>
                <a:cs typeface="DM Sans"/>
                <a:sym typeface="DM Sans"/>
              </a:rPr>
              <a:t>Lorem ipsum</a:t>
            </a:r>
            <a:endParaRPr sz="2000">
              <a:solidFill>
                <a:schemeClr val="dk1"/>
              </a:solidFill>
              <a:latin typeface="DM Sans"/>
              <a:ea typeface="DM Sans"/>
              <a:cs typeface="DM Sans"/>
              <a:sym typeface="DM Sans"/>
            </a:endParaRPr>
          </a:p>
        </p:txBody>
      </p:sp>
      <p:sp>
        <p:nvSpPr>
          <p:cNvPr id="405" name="Google Shape;405;p37"/>
          <p:cNvSpPr txBox="1"/>
          <p:nvPr/>
        </p:nvSpPr>
        <p:spPr>
          <a:xfrm>
            <a:off x="6362750" y="1808275"/>
            <a:ext cx="1883400" cy="47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DM Sans"/>
                <a:ea typeface="DM Sans"/>
                <a:cs typeface="DM Sans"/>
                <a:sym typeface="DM Sans"/>
              </a:rPr>
              <a:t>Lorem ipsum</a:t>
            </a:r>
            <a:endParaRPr sz="2000">
              <a:solidFill>
                <a:schemeClr val="dk1"/>
              </a:solidFill>
              <a:latin typeface="DM Sans"/>
              <a:ea typeface="DM Sans"/>
              <a:cs typeface="DM Sans"/>
              <a:sym typeface="DM Sans"/>
            </a:endParaRPr>
          </a:p>
          <a:p>
            <a:pPr indent="0" lvl="0" marL="0" rtl="0" algn="ctr">
              <a:lnSpc>
                <a:spcPct val="100000"/>
              </a:lnSpc>
              <a:spcBef>
                <a:spcPts val="0"/>
              </a:spcBef>
              <a:spcAft>
                <a:spcPts val="0"/>
              </a:spcAft>
              <a:buNone/>
            </a:pPr>
            <a:r>
              <a:t/>
            </a:r>
            <a:endParaRPr sz="2000">
              <a:solidFill>
                <a:schemeClr val="dk1"/>
              </a:solidFill>
              <a:latin typeface="DM Sans"/>
              <a:ea typeface="DM Sans"/>
              <a:cs typeface="DM Sans"/>
              <a:sym typeface="DM Sans"/>
            </a:endParaRPr>
          </a:p>
        </p:txBody>
      </p:sp>
      <p:sp>
        <p:nvSpPr>
          <p:cNvPr id="406" name="Google Shape;406;p37"/>
          <p:cNvSpPr txBox="1"/>
          <p:nvPr/>
        </p:nvSpPr>
        <p:spPr>
          <a:xfrm>
            <a:off x="6672350" y="2866825"/>
            <a:ext cx="1264200" cy="85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DM Sans"/>
                <a:ea typeface="DM Sans"/>
                <a:cs typeface="DM Sans"/>
                <a:sym typeface="DM Sans"/>
              </a:rPr>
              <a:t>Lorem ipsum</a:t>
            </a:r>
            <a:endParaRPr sz="2000">
              <a:solidFill>
                <a:schemeClr val="dk1"/>
              </a:solidFill>
              <a:latin typeface="DM Sans"/>
              <a:ea typeface="DM Sans"/>
              <a:cs typeface="DM Sans"/>
              <a:sym typeface="DM Sans"/>
            </a:endParaRPr>
          </a:p>
          <a:p>
            <a:pPr indent="0" lvl="0" marL="0" rtl="0" algn="ctr">
              <a:spcBef>
                <a:spcPts val="0"/>
              </a:spcBef>
              <a:spcAft>
                <a:spcPts val="0"/>
              </a:spcAft>
              <a:buNone/>
            </a:pPr>
            <a:r>
              <a:t/>
            </a:r>
            <a:endParaRPr sz="2000">
              <a:solidFill>
                <a:schemeClr val="dk1"/>
              </a:solidFill>
              <a:latin typeface="DM Sans"/>
              <a:ea typeface="DM Sans"/>
              <a:cs typeface="DM Sans"/>
              <a:sym typeface="DM Sans"/>
            </a:endParaRPr>
          </a:p>
          <a:p>
            <a:pPr indent="0" lvl="0" marL="0" rtl="0" algn="ctr">
              <a:spcBef>
                <a:spcPts val="0"/>
              </a:spcBef>
              <a:spcAft>
                <a:spcPts val="0"/>
              </a:spcAft>
              <a:buNone/>
            </a:pPr>
            <a:r>
              <a:t/>
            </a:r>
            <a:endParaRPr sz="2000">
              <a:solidFill>
                <a:schemeClr val="dk1"/>
              </a:solidFill>
              <a:latin typeface="DM Sans"/>
              <a:ea typeface="DM Sans"/>
              <a:cs typeface="DM Sans"/>
              <a:sym typeface="DM Sans"/>
            </a:endParaRPr>
          </a:p>
          <a:p>
            <a:pPr indent="0" lvl="0" marL="0" rtl="0" algn="ctr">
              <a:lnSpc>
                <a:spcPct val="100000"/>
              </a:lnSpc>
              <a:spcBef>
                <a:spcPts val="0"/>
              </a:spcBef>
              <a:spcAft>
                <a:spcPts val="0"/>
              </a:spcAft>
              <a:buNone/>
            </a:pPr>
            <a:r>
              <a:t/>
            </a:r>
            <a:endParaRPr sz="2000">
              <a:solidFill>
                <a:schemeClr val="dk1"/>
              </a:solidFill>
              <a:latin typeface="DM Sans"/>
              <a:ea typeface="DM Sans"/>
              <a:cs typeface="DM Sans"/>
              <a:sym typeface="DM Sans"/>
            </a:endParaRPr>
          </a:p>
        </p:txBody>
      </p:sp>
      <p:cxnSp>
        <p:nvCxnSpPr>
          <p:cNvPr id="407" name="Google Shape;407;p37"/>
          <p:cNvCxnSpPr/>
          <p:nvPr/>
        </p:nvCxnSpPr>
        <p:spPr>
          <a:xfrm flipH="1">
            <a:off x="2821812" y="1131100"/>
            <a:ext cx="3574500" cy="23700"/>
          </a:xfrm>
          <a:prstGeom prst="straightConnector1">
            <a:avLst/>
          </a:prstGeom>
          <a:noFill/>
          <a:ln cap="flat" cmpd="sng" w="9525">
            <a:solidFill>
              <a:schemeClr val="lt2"/>
            </a:solidFill>
            <a:prstDash val="solid"/>
            <a:round/>
            <a:headEnd len="med" w="med" type="oval"/>
            <a:tailEnd len="med" w="med" type="oval"/>
          </a:ln>
        </p:spPr>
      </p:cxnSp>
      <p:cxnSp>
        <p:nvCxnSpPr>
          <p:cNvPr id="408" name="Google Shape;408;p37"/>
          <p:cNvCxnSpPr/>
          <p:nvPr/>
        </p:nvCxnSpPr>
        <p:spPr>
          <a:xfrm flipH="1">
            <a:off x="2821812" y="2034025"/>
            <a:ext cx="3574500" cy="23700"/>
          </a:xfrm>
          <a:prstGeom prst="straightConnector1">
            <a:avLst/>
          </a:prstGeom>
          <a:noFill/>
          <a:ln cap="flat" cmpd="sng" w="9525">
            <a:solidFill>
              <a:schemeClr val="lt2"/>
            </a:solidFill>
            <a:prstDash val="solid"/>
            <a:round/>
            <a:headEnd len="med" w="med" type="oval"/>
            <a:tailEnd len="med" w="med" type="oval"/>
          </a:ln>
        </p:spPr>
      </p:cxnSp>
      <p:cxnSp>
        <p:nvCxnSpPr>
          <p:cNvPr id="409" name="Google Shape;409;p37"/>
          <p:cNvCxnSpPr/>
          <p:nvPr/>
        </p:nvCxnSpPr>
        <p:spPr>
          <a:xfrm flipH="1">
            <a:off x="2865350" y="3292225"/>
            <a:ext cx="3807000" cy="5700"/>
          </a:xfrm>
          <a:prstGeom prst="straightConnector1">
            <a:avLst/>
          </a:prstGeom>
          <a:noFill/>
          <a:ln cap="flat" cmpd="sng" w="9525">
            <a:solidFill>
              <a:schemeClr val="lt2"/>
            </a:solidFill>
            <a:prstDash val="solid"/>
            <a:round/>
            <a:headEnd len="med" w="med" type="oval"/>
            <a:tailEnd len="med" w="med" type="oval"/>
          </a:ln>
        </p:spPr>
      </p:cxnSp>
      <p:sp>
        <p:nvSpPr>
          <p:cNvPr id="410" name="Google Shape;410;p37"/>
          <p:cNvSpPr txBox="1"/>
          <p:nvPr/>
        </p:nvSpPr>
        <p:spPr>
          <a:xfrm>
            <a:off x="457200" y="1049125"/>
            <a:ext cx="226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DBDFE3"/>
                </a:solidFill>
                <a:latin typeface="DM Sans"/>
                <a:ea typeface="DM Sans"/>
                <a:cs typeface="DM Sans"/>
                <a:sym typeface="DM Sans"/>
              </a:rPr>
              <a:t>"Lorem ipsum dolor sit amet, consectetur adipiscing elit,</a:t>
            </a:r>
            <a:endParaRPr sz="1200">
              <a:solidFill>
                <a:srgbClr val="DBDFE3"/>
              </a:solidFill>
              <a:latin typeface="DM Sans"/>
              <a:ea typeface="DM Sans"/>
              <a:cs typeface="DM Sans"/>
              <a:sym typeface="DM Sans"/>
            </a:endParaRPr>
          </a:p>
        </p:txBody>
      </p:sp>
      <p:sp>
        <p:nvSpPr>
          <p:cNvPr id="411" name="Google Shape;411;p37"/>
          <p:cNvSpPr txBox="1"/>
          <p:nvPr/>
        </p:nvSpPr>
        <p:spPr>
          <a:xfrm>
            <a:off x="457200" y="761800"/>
            <a:ext cx="126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DM Sans"/>
                <a:ea typeface="DM Sans"/>
                <a:cs typeface="DM Sans"/>
                <a:sym typeface="DM Sans"/>
              </a:rPr>
              <a:t>Lorem ipsum </a:t>
            </a:r>
            <a:endParaRPr b="1" sz="1200">
              <a:solidFill>
                <a:schemeClr val="lt1"/>
              </a:solidFill>
              <a:latin typeface="DM Sans"/>
              <a:ea typeface="DM Sans"/>
              <a:cs typeface="DM Sans"/>
              <a:sym typeface="DM Sans"/>
            </a:endParaRPr>
          </a:p>
        </p:txBody>
      </p:sp>
      <p:sp>
        <p:nvSpPr>
          <p:cNvPr id="412" name="Google Shape;412;p37"/>
          <p:cNvSpPr txBox="1"/>
          <p:nvPr/>
        </p:nvSpPr>
        <p:spPr>
          <a:xfrm>
            <a:off x="457200" y="2017650"/>
            <a:ext cx="226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DBDFE3"/>
                </a:solidFill>
                <a:latin typeface="DM Sans"/>
                <a:ea typeface="DM Sans"/>
                <a:cs typeface="DM Sans"/>
                <a:sym typeface="DM Sans"/>
              </a:rPr>
              <a:t>"Lorem ipsum dolor sit amet, consectetur adipiscing elit,</a:t>
            </a:r>
            <a:endParaRPr sz="1200">
              <a:solidFill>
                <a:srgbClr val="DBDFE3"/>
              </a:solidFill>
              <a:latin typeface="DM Sans"/>
              <a:ea typeface="DM Sans"/>
              <a:cs typeface="DM Sans"/>
              <a:sym typeface="DM Sans"/>
            </a:endParaRPr>
          </a:p>
        </p:txBody>
      </p:sp>
      <p:sp>
        <p:nvSpPr>
          <p:cNvPr id="413" name="Google Shape;413;p37"/>
          <p:cNvSpPr txBox="1"/>
          <p:nvPr/>
        </p:nvSpPr>
        <p:spPr>
          <a:xfrm>
            <a:off x="457200" y="1808275"/>
            <a:ext cx="126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DM Sans"/>
                <a:ea typeface="DM Sans"/>
                <a:cs typeface="DM Sans"/>
                <a:sym typeface="DM Sans"/>
              </a:rPr>
              <a:t>Lorem ipsum </a:t>
            </a:r>
            <a:endParaRPr b="1" sz="1200">
              <a:solidFill>
                <a:schemeClr val="lt1"/>
              </a:solidFill>
              <a:latin typeface="DM Sans"/>
              <a:ea typeface="DM Sans"/>
              <a:cs typeface="DM Sans"/>
              <a:sym typeface="DM Sans"/>
            </a:endParaRPr>
          </a:p>
        </p:txBody>
      </p:sp>
      <p:sp>
        <p:nvSpPr>
          <p:cNvPr id="414" name="Google Shape;414;p37"/>
          <p:cNvSpPr txBox="1"/>
          <p:nvPr/>
        </p:nvSpPr>
        <p:spPr>
          <a:xfrm>
            <a:off x="457200" y="3198350"/>
            <a:ext cx="226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DBDFE3"/>
                </a:solidFill>
                <a:latin typeface="DM Sans"/>
                <a:ea typeface="DM Sans"/>
                <a:cs typeface="DM Sans"/>
                <a:sym typeface="DM Sans"/>
              </a:rPr>
              <a:t>"Lorem ipsum dolor sit amet, consectetur adipiscing elit,</a:t>
            </a:r>
            <a:endParaRPr sz="1200">
              <a:solidFill>
                <a:srgbClr val="DBDFE3"/>
              </a:solidFill>
              <a:latin typeface="DM Sans"/>
              <a:ea typeface="DM Sans"/>
              <a:cs typeface="DM Sans"/>
              <a:sym typeface="DM Sans"/>
            </a:endParaRPr>
          </a:p>
        </p:txBody>
      </p:sp>
      <p:sp>
        <p:nvSpPr>
          <p:cNvPr id="415" name="Google Shape;415;p37"/>
          <p:cNvSpPr txBox="1"/>
          <p:nvPr/>
        </p:nvSpPr>
        <p:spPr>
          <a:xfrm>
            <a:off x="457200" y="2986175"/>
            <a:ext cx="126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DM Sans"/>
                <a:ea typeface="DM Sans"/>
                <a:cs typeface="DM Sans"/>
                <a:sym typeface="DM Sans"/>
              </a:rPr>
              <a:t>Lorem ipsum </a:t>
            </a:r>
            <a:endParaRPr b="1" sz="1200">
              <a:solidFill>
                <a:schemeClr val="lt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9" name="Shape 419"/>
        <p:cNvGrpSpPr/>
        <p:nvPr/>
      </p:nvGrpSpPr>
      <p:grpSpPr>
        <a:xfrm>
          <a:off x="0" y="0"/>
          <a:ext cx="0" cy="0"/>
          <a:chOff x="0" y="0"/>
          <a:chExt cx="0" cy="0"/>
        </a:xfrm>
      </p:grpSpPr>
      <p:pic>
        <p:nvPicPr>
          <p:cNvPr id="420" name="Google Shape;420;p38"/>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421" name="Google Shape;421;p38"/>
          <p:cNvSpPr/>
          <p:nvPr/>
        </p:nvSpPr>
        <p:spPr>
          <a:xfrm rot="-1273">
            <a:off x="457200" y="2386108"/>
            <a:ext cx="2430000" cy="21825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422" name="Google Shape;422;p38"/>
          <p:cNvSpPr txBox="1"/>
          <p:nvPr/>
        </p:nvSpPr>
        <p:spPr>
          <a:xfrm>
            <a:off x="457200" y="955475"/>
            <a:ext cx="7912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sed do eiusmod tempor incididunt ut labore et dolore magna aliqua. Ut enim ad minim veniam, quis nostrud exercitation ullamco laboris nisi ut aliquip ex ea commodo consequat. </a:t>
            </a:r>
            <a:endParaRPr sz="1000">
              <a:solidFill>
                <a:schemeClr val="lt1"/>
              </a:solidFill>
              <a:latin typeface="DM Sans"/>
              <a:ea typeface="DM Sans"/>
              <a:cs typeface="DM Sans"/>
              <a:sym typeface="DM Sans"/>
            </a:endParaRPr>
          </a:p>
        </p:txBody>
      </p:sp>
      <p:sp>
        <p:nvSpPr>
          <p:cNvPr id="423" name="Google Shape;423;p38"/>
          <p:cNvSpPr txBox="1"/>
          <p:nvPr/>
        </p:nvSpPr>
        <p:spPr>
          <a:xfrm>
            <a:off x="457200" y="480275"/>
            <a:ext cx="1349700" cy="47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FFFFFF"/>
                </a:solidFill>
                <a:latin typeface="DM Sans Medium"/>
                <a:ea typeface="DM Sans Medium"/>
                <a:cs typeface="DM Sans Medium"/>
                <a:sym typeface="DM Sans Medium"/>
              </a:rPr>
              <a:t>Agenda</a:t>
            </a:r>
            <a:endParaRPr sz="2400">
              <a:solidFill>
                <a:srgbClr val="FFFFFF"/>
              </a:solidFill>
              <a:latin typeface="DM Sans Medium"/>
              <a:ea typeface="DM Sans Medium"/>
              <a:cs typeface="DM Sans Medium"/>
              <a:sym typeface="DM Sans Medium"/>
            </a:endParaRPr>
          </a:p>
        </p:txBody>
      </p:sp>
      <p:sp>
        <p:nvSpPr>
          <p:cNvPr id="424" name="Google Shape;424;p38"/>
          <p:cNvSpPr txBox="1"/>
          <p:nvPr/>
        </p:nvSpPr>
        <p:spPr>
          <a:xfrm>
            <a:off x="1150950" y="3277275"/>
            <a:ext cx="10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DM Sans Medium"/>
                <a:ea typeface="DM Sans Medium"/>
                <a:cs typeface="DM Sans Medium"/>
                <a:sym typeface="DM Sans Medium"/>
              </a:rPr>
              <a:t>Session 1</a:t>
            </a:r>
            <a:endParaRPr>
              <a:solidFill>
                <a:schemeClr val="dk1"/>
              </a:solidFill>
              <a:latin typeface="DM Sans Medium"/>
              <a:ea typeface="DM Sans Medium"/>
              <a:cs typeface="DM Sans Medium"/>
              <a:sym typeface="DM Sans Medium"/>
            </a:endParaRPr>
          </a:p>
        </p:txBody>
      </p:sp>
      <p:sp>
        <p:nvSpPr>
          <p:cNvPr id="425" name="Google Shape;425;p38"/>
          <p:cNvSpPr txBox="1"/>
          <p:nvPr/>
        </p:nvSpPr>
        <p:spPr>
          <a:xfrm>
            <a:off x="1150950" y="2571750"/>
            <a:ext cx="1042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10 AM - 11 AM</a:t>
            </a:r>
            <a:endParaRPr b="1" sz="1000">
              <a:solidFill>
                <a:schemeClr val="dk1"/>
              </a:solidFill>
              <a:latin typeface="DM Sans"/>
              <a:ea typeface="DM Sans"/>
              <a:cs typeface="DM Sans"/>
              <a:sym typeface="DM Sans"/>
            </a:endParaRPr>
          </a:p>
        </p:txBody>
      </p:sp>
      <p:sp>
        <p:nvSpPr>
          <p:cNvPr id="426" name="Google Shape;426;p38"/>
          <p:cNvSpPr/>
          <p:nvPr/>
        </p:nvSpPr>
        <p:spPr>
          <a:xfrm rot="-1273">
            <a:off x="3198600" y="2386108"/>
            <a:ext cx="2430000" cy="2182500"/>
          </a:xfrm>
          <a:prstGeom prst="roundRect">
            <a:avLst>
              <a:gd fmla="val 16667" name="adj"/>
            </a:avLst>
          </a:prstGeom>
          <a:solidFill>
            <a:srgbClr val="AFD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427" name="Google Shape;427;p38"/>
          <p:cNvSpPr txBox="1"/>
          <p:nvPr/>
        </p:nvSpPr>
        <p:spPr>
          <a:xfrm>
            <a:off x="3892350" y="3277275"/>
            <a:ext cx="10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DM Sans Medium"/>
                <a:ea typeface="DM Sans Medium"/>
                <a:cs typeface="DM Sans Medium"/>
                <a:sym typeface="DM Sans Medium"/>
              </a:rPr>
              <a:t>Session 1</a:t>
            </a:r>
            <a:endParaRPr>
              <a:solidFill>
                <a:schemeClr val="dk1"/>
              </a:solidFill>
              <a:latin typeface="DM Sans Medium"/>
              <a:ea typeface="DM Sans Medium"/>
              <a:cs typeface="DM Sans Medium"/>
              <a:sym typeface="DM Sans Medium"/>
            </a:endParaRPr>
          </a:p>
        </p:txBody>
      </p:sp>
      <p:sp>
        <p:nvSpPr>
          <p:cNvPr id="428" name="Google Shape;428;p38"/>
          <p:cNvSpPr txBox="1"/>
          <p:nvPr/>
        </p:nvSpPr>
        <p:spPr>
          <a:xfrm>
            <a:off x="3892350" y="2571750"/>
            <a:ext cx="1042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10 AM - 11 AM</a:t>
            </a:r>
            <a:endParaRPr b="1" sz="1000">
              <a:solidFill>
                <a:schemeClr val="dk1"/>
              </a:solidFill>
              <a:latin typeface="DM Sans"/>
              <a:ea typeface="DM Sans"/>
              <a:cs typeface="DM Sans"/>
              <a:sym typeface="DM Sans"/>
            </a:endParaRPr>
          </a:p>
        </p:txBody>
      </p:sp>
      <p:sp>
        <p:nvSpPr>
          <p:cNvPr id="429" name="Google Shape;429;p38"/>
          <p:cNvSpPr/>
          <p:nvPr/>
        </p:nvSpPr>
        <p:spPr>
          <a:xfrm rot="-1273">
            <a:off x="5940000" y="2386108"/>
            <a:ext cx="2430000" cy="2182500"/>
          </a:xfrm>
          <a:prstGeom prst="roundRect">
            <a:avLst>
              <a:gd fmla="val 16667" name="adj"/>
            </a:avLst>
          </a:prstGeom>
          <a:solidFill>
            <a:srgbClr val="FAB4B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430" name="Google Shape;430;p38"/>
          <p:cNvSpPr txBox="1"/>
          <p:nvPr/>
        </p:nvSpPr>
        <p:spPr>
          <a:xfrm>
            <a:off x="6633750" y="3277275"/>
            <a:ext cx="10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DM Sans Medium"/>
                <a:ea typeface="DM Sans Medium"/>
                <a:cs typeface="DM Sans Medium"/>
                <a:sym typeface="DM Sans Medium"/>
              </a:rPr>
              <a:t>Session 1</a:t>
            </a:r>
            <a:endParaRPr>
              <a:solidFill>
                <a:schemeClr val="dk1"/>
              </a:solidFill>
              <a:latin typeface="DM Sans Medium"/>
              <a:ea typeface="DM Sans Medium"/>
              <a:cs typeface="DM Sans Medium"/>
              <a:sym typeface="DM Sans Medium"/>
            </a:endParaRPr>
          </a:p>
        </p:txBody>
      </p:sp>
      <p:sp>
        <p:nvSpPr>
          <p:cNvPr id="431" name="Google Shape;431;p38"/>
          <p:cNvSpPr txBox="1"/>
          <p:nvPr/>
        </p:nvSpPr>
        <p:spPr>
          <a:xfrm>
            <a:off x="6633750" y="2571750"/>
            <a:ext cx="1042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10 AM - 11 AM</a:t>
            </a:r>
            <a:endParaRPr b="1" sz="10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5" name="Shape 435"/>
        <p:cNvGrpSpPr/>
        <p:nvPr/>
      </p:nvGrpSpPr>
      <p:grpSpPr>
        <a:xfrm>
          <a:off x="0" y="0"/>
          <a:ext cx="0" cy="0"/>
          <a:chOff x="0" y="0"/>
          <a:chExt cx="0" cy="0"/>
        </a:xfrm>
      </p:grpSpPr>
      <p:pic>
        <p:nvPicPr>
          <p:cNvPr id="436" name="Google Shape;436;p39"/>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437" name="Google Shape;437;p39"/>
          <p:cNvSpPr/>
          <p:nvPr/>
        </p:nvSpPr>
        <p:spPr>
          <a:xfrm rot="-1709">
            <a:off x="4811234" y="721200"/>
            <a:ext cx="1809900" cy="1850100"/>
          </a:xfrm>
          <a:prstGeom prst="roundRect">
            <a:avLst>
              <a:gd fmla="val 16667" name="adj"/>
            </a:avLst>
          </a:prstGeom>
          <a:solidFill>
            <a:schemeClr val="accent2"/>
          </a:solidFill>
          <a:ln>
            <a:noFill/>
          </a:ln>
        </p:spPr>
        <p:txBody>
          <a:bodyPr anchorCtr="0" anchor="ctr" bIns="77525" lIns="77525" spcFirstLastPara="1" rIns="77525" wrap="square" tIns="77525">
            <a:noAutofit/>
          </a:bodyPr>
          <a:lstStyle/>
          <a:p>
            <a:pPr indent="0" lvl="0" marL="0" rtl="0" algn="ctr">
              <a:spcBef>
                <a:spcPts val="0"/>
              </a:spcBef>
              <a:spcAft>
                <a:spcPts val="0"/>
              </a:spcAft>
              <a:buNone/>
            </a:pPr>
            <a:r>
              <a:t/>
            </a:r>
            <a:endParaRPr sz="1186">
              <a:latin typeface="IBM Plex Sans"/>
              <a:ea typeface="IBM Plex Sans"/>
              <a:cs typeface="IBM Plex Sans"/>
              <a:sym typeface="IBM Plex Sans"/>
            </a:endParaRPr>
          </a:p>
        </p:txBody>
      </p:sp>
      <p:sp>
        <p:nvSpPr>
          <p:cNvPr id="438" name="Google Shape;438;p39"/>
          <p:cNvSpPr/>
          <p:nvPr/>
        </p:nvSpPr>
        <p:spPr>
          <a:xfrm rot="-1709">
            <a:off x="6876895" y="721050"/>
            <a:ext cx="1809900" cy="1850100"/>
          </a:xfrm>
          <a:prstGeom prst="roundRect">
            <a:avLst>
              <a:gd fmla="val 16667" name="adj"/>
            </a:avLst>
          </a:prstGeom>
          <a:solidFill>
            <a:schemeClr val="accent5"/>
          </a:solidFill>
          <a:ln>
            <a:noFill/>
          </a:ln>
        </p:spPr>
        <p:txBody>
          <a:bodyPr anchorCtr="0" anchor="ctr" bIns="77525" lIns="77525" spcFirstLastPara="1" rIns="77525" wrap="square" tIns="77525">
            <a:noAutofit/>
          </a:bodyPr>
          <a:lstStyle/>
          <a:p>
            <a:pPr indent="0" lvl="0" marL="0" rtl="0" algn="ctr">
              <a:spcBef>
                <a:spcPts val="0"/>
              </a:spcBef>
              <a:spcAft>
                <a:spcPts val="0"/>
              </a:spcAft>
              <a:buNone/>
            </a:pPr>
            <a:r>
              <a:t/>
            </a:r>
            <a:endParaRPr sz="1186">
              <a:latin typeface="IBM Plex Sans"/>
              <a:ea typeface="IBM Plex Sans"/>
              <a:cs typeface="IBM Plex Sans"/>
              <a:sym typeface="IBM Plex Sans"/>
            </a:endParaRPr>
          </a:p>
        </p:txBody>
      </p:sp>
      <p:sp>
        <p:nvSpPr>
          <p:cNvPr id="439" name="Google Shape;439;p39"/>
          <p:cNvSpPr txBox="1"/>
          <p:nvPr/>
        </p:nvSpPr>
        <p:spPr>
          <a:xfrm>
            <a:off x="457200" y="1195800"/>
            <a:ext cx="3132000" cy="175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lt1"/>
                </a:solidFill>
                <a:latin typeface="DM Sans"/>
                <a:ea typeface="DM Sans"/>
                <a:cs typeface="DM Sans"/>
                <a:sym typeface="DM Sans"/>
              </a:rPr>
              <a:t>Founded in 2014, Whatfix is advancing the</a:t>
            </a:r>
            <a:r>
              <a:rPr lang="en" sz="1000">
                <a:solidFill>
                  <a:schemeClr val="lt1"/>
                </a:solidFill>
                <a:uFill>
                  <a:noFill/>
                </a:uFill>
                <a:latin typeface="DM Sans"/>
                <a:ea typeface="DM Sans"/>
                <a:cs typeface="DM Sans"/>
                <a:sym typeface="DM Sans"/>
                <a:hlinkClick r:id="rId4">
                  <a:extLst>
                    <a:ext uri="{A12FA001-AC4F-418D-AE19-62706E023703}">
                      <ahyp:hlinkClr val="tx"/>
                    </a:ext>
                  </a:extLst>
                </a:hlinkClick>
              </a:rPr>
              <a:t> </a:t>
            </a:r>
            <a:r>
              <a:rPr lang="en" sz="1000" u="sng">
                <a:solidFill>
                  <a:schemeClr val="lt1"/>
                </a:solidFill>
                <a:latin typeface="DM Sans"/>
                <a:ea typeface="DM Sans"/>
                <a:cs typeface="DM Sans"/>
                <a:sym typeface="DM Sans"/>
                <a:hlinkClick r:id="rId5">
                  <a:extLst>
                    <a:ext uri="{A12FA001-AC4F-418D-AE19-62706E023703}">
                      <ahyp:hlinkClr val="tx"/>
                    </a:ext>
                  </a:extLst>
                </a:hlinkClick>
              </a:rPr>
              <a:t>"userization"</a:t>
            </a:r>
            <a:r>
              <a:rPr lang="en" sz="1000">
                <a:solidFill>
                  <a:schemeClr val="lt1"/>
                </a:solidFill>
                <a:latin typeface="DM Sans"/>
                <a:ea typeface="DM Sans"/>
                <a:cs typeface="DM Sans"/>
                <a:sym typeface="DM Sans"/>
              </a:rPr>
              <a:t> of application technology with its AI-first platform, empowering companies to maximize the ROI of digital investments across the application lifecycle. Powered by AI, Whatfix’s product suite includes a Digital Adoption Platform (DAP), simulated application environments for hands-on training, and no-code analytics for applications and enterprises.</a:t>
            </a:r>
            <a:endParaRPr sz="1000">
              <a:solidFill>
                <a:schemeClr val="lt1"/>
              </a:solidFill>
              <a:latin typeface="DM Sans"/>
              <a:ea typeface="DM Sans"/>
              <a:cs typeface="DM Sans"/>
              <a:sym typeface="DM Sans"/>
            </a:endParaRPr>
          </a:p>
        </p:txBody>
      </p:sp>
      <p:sp>
        <p:nvSpPr>
          <p:cNvPr id="440" name="Google Shape;440;p39"/>
          <p:cNvSpPr txBox="1"/>
          <p:nvPr/>
        </p:nvSpPr>
        <p:spPr>
          <a:xfrm>
            <a:off x="457200" y="720600"/>
            <a:ext cx="1899900" cy="47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FFFFFF"/>
                </a:solidFill>
                <a:latin typeface="DM Sans Medium"/>
                <a:ea typeface="DM Sans Medium"/>
                <a:cs typeface="DM Sans Medium"/>
                <a:sym typeface="DM Sans Medium"/>
              </a:rPr>
              <a:t>Numbers</a:t>
            </a:r>
            <a:endParaRPr sz="2400">
              <a:solidFill>
                <a:srgbClr val="FFFFFF"/>
              </a:solidFill>
              <a:latin typeface="DM Sans Medium"/>
              <a:ea typeface="DM Sans Medium"/>
              <a:cs typeface="DM Sans Medium"/>
              <a:sym typeface="DM Sans Medium"/>
            </a:endParaRPr>
          </a:p>
        </p:txBody>
      </p:sp>
      <p:sp>
        <p:nvSpPr>
          <p:cNvPr id="441" name="Google Shape;441;p39"/>
          <p:cNvSpPr txBox="1"/>
          <p:nvPr/>
        </p:nvSpPr>
        <p:spPr>
          <a:xfrm>
            <a:off x="5274122" y="1006537"/>
            <a:ext cx="884100" cy="556800"/>
          </a:xfrm>
          <a:prstGeom prst="rect">
            <a:avLst/>
          </a:prstGeom>
          <a:noFill/>
          <a:ln>
            <a:noFill/>
          </a:ln>
        </p:spPr>
        <p:txBody>
          <a:bodyPr anchorCtr="0" anchor="t" bIns="77525" lIns="77525" spcFirstLastPara="1" rIns="77525" wrap="square" tIns="77525">
            <a:spAutoFit/>
          </a:bodyPr>
          <a:lstStyle/>
          <a:p>
            <a:pPr indent="0" lvl="0" marL="0" rtl="0" algn="ctr">
              <a:spcBef>
                <a:spcPts val="0"/>
              </a:spcBef>
              <a:spcAft>
                <a:spcPts val="0"/>
              </a:spcAft>
              <a:buNone/>
            </a:pPr>
            <a:r>
              <a:rPr b="1" lang="en" sz="2600">
                <a:solidFill>
                  <a:schemeClr val="dk1"/>
                </a:solidFill>
                <a:latin typeface="DM Sans"/>
                <a:ea typeface="DM Sans"/>
                <a:cs typeface="DM Sans"/>
                <a:sym typeface="DM Sans"/>
              </a:rPr>
              <a:t>45%</a:t>
            </a:r>
            <a:endParaRPr b="1" sz="2600">
              <a:solidFill>
                <a:schemeClr val="dk1"/>
              </a:solidFill>
              <a:latin typeface="DM Sans"/>
              <a:ea typeface="DM Sans"/>
              <a:cs typeface="DM Sans"/>
              <a:sym typeface="DM Sans"/>
            </a:endParaRPr>
          </a:p>
        </p:txBody>
      </p:sp>
      <p:sp>
        <p:nvSpPr>
          <p:cNvPr id="442" name="Google Shape;442;p39"/>
          <p:cNvSpPr/>
          <p:nvPr/>
        </p:nvSpPr>
        <p:spPr>
          <a:xfrm rot="-1709">
            <a:off x="4811234" y="2718475"/>
            <a:ext cx="1809900" cy="1850100"/>
          </a:xfrm>
          <a:prstGeom prst="roundRect">
            <a:avLst>
              <a:gd fmla="val 16667" name="adj"/>
            </a:avLst>
          </a:prstGeom>
          <a:solidFill>
            <a:srgbClr val="C8E2FA"/>
          </a:solidFill>
          <a:ln>
            <a:noFill/>
          </a:ln>
        </p:spPr>
        <p:txBody>
          <a:bodyPr anchorCtr="0" anchor="ctr" bIns="77525" lIns="77525" spcFirstLastPara="1" rIns="77525" wrap="square" tIns="77525">
            <a:noAutofit/>
          </a:bodyPr>
          <a:lstStyle/>
          <a:p>
            <a:pPr indent="0" lvl="0" marL="0" rtl="0" algn="ctr">
              <a:spcBef>
                <a:spcPts val="0"/>
              </a:spcBef>
              <a:spcAft>
                <a:spcPts val="0"/>
              </a:spcAft>
              <a:buNone/>
            </a:pPr>
            <a:r>
              <a:t/>
            </a:r>
            <a:endParaRPr sz="1186">
              <a:latin typeface="IBM Plex Sans"/>
              <a:ea typeface="IBM Plex Sans"/>
              <a:cs typeface="IBM Plex Sans"/>
              <a:sym typeface="IBM Plex Sans"/>
            </a:endParaRPr>
          </a:p>
        </p:txBody>
      </p:sp>
      <p:sp>
        <p:nvSpPr>
          <p:cNvPr id="443" name="Google Shape;443;p39"/>
          <p:cNvSpPr/>
          <p:nvPr/>
        </p:nvSpPr>
        <p:spPr>
          <a:xfrm rot="-1709">
            <a:off x="6876895" y="2718325"/>
            <a:ext cx="1809900" cy="1850100"/>
          </a:xfrm>
          <a:prstGeom prst="roundRect">
            <a:avLst>
              <a:gd fmla="val 16667" name="adj"/>
            </a:avLst>
          </a:prstGeom>
          <a:solidFill>
            <a:srgbClr val="FFE9DD"/>
          </a:solidFill>
          <a:ln>
            <a:noFill/>
          </a:ln>
        </p:spPr>
        <p:txBody>
          <a:bodyPr anchorCtr="0" anchor="ctr" bIns="77525" lIns="77525" spcFirstLastPara="1" rIns="77525" wrap="square" tIns="77525">
            <a:noAutofit/>
          </a:bodyPr>
          <a:lstStyle/>
          <a:p>
            <a:pPr indent="0" lvl="0" marL="0" rtl="0" algn="ctr">
              <a:spcBef>
                <a:spcPts val="0"/>
              </a:spcBef>
              <a:spcAft>
                <a:spcPts val="0"/>
              </a:spcAft>
              <a:buNone/>
            </a:pPr>
            <a:r>
              <a:t/>
            </a:r>
            <a:endParaRPr sz="1186">
              <a:latin typeface="IBM Plex Sans"/>
              <a:ea typeface="IBM Plex Sans"/>
              <a:cs typeface="IBM Plex Sans"/>
              <a:sym typeface="IBM Plex Sans"/>
            </a:endParaRPr>
          </a:p>
        </p:txBody>
      </p:sp>
      <p:sp>
        <p:nvSpPr>
          <p:cNvPr id="444" name="Google Shape;444;p39"/>
          <p:cNvSpPr txBox="1"/>
          <p:nvPr/>
        </p:nvSpPr>
        <p:spPr>
          <a:xfrm>
            <a:off x="4811225" y="1563313"/>
            <a:ext cx="1809900" cy="525900"/>
          </a:xfrm>
          <a:prstGeom prst="rect">
            <a:avLst/>
          </a:prstGeom>
          <a:noFill/>
          <a:ln>
            <a:noFill/>
          </a:ln>
        </p:spPr>
        <p:txBody>
          <a:bodyPr anchorCtr="0" anchor="t" bIns="77525" lIns="77525" spcFirstLastPara="1" rIns="77525" wrap="square" tIns="77525">
            <a:sp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Reduction in </a:t>
            </a:r>
            <a:endParaRPr sz="1200">
              <a:solidFill>
                <a:schemeClr val="dk1"/>
              </a:solidFill>
              <a:latin typeface="DM Sans"/>
              <a:ea typeface="DM Sans"/>
              <a:cs typeface="DM Sans"/>
              <a:sym typeface="DM Sans"/>
            </a:endParaRPr>
          </a:p>
          <a:p>
            <a:pPr indent="0" lvl="0" marL="0" rtl="0" algn="ctr">
              <a:spcBef>
                <a:spcPts val="0"/>
              </a:spcBef>
              <a:spcAft>
                <a:spcPts val="0"/>
              </a:spcAft>
              <a:buNone/>
            </a:pPr>
            <a:r>
              <a:rPr lang="en" sz="1200">
                <a:solidFill>
                  <a:schemeClr val="dk1"/>
                </a:solidFill>
                <a:latin typeface="DM Sans"/>
                <a:ea typeface="DM Sans"/>
                <a:cs typeface="DM Sans"/>
                <a:sym typeface="DM Sans"/>
              </a:rPr>
              <a:t>support queries</a:t>
            </a:r>
            <a:endParaRPr sz="1200">
              <a:solidFill>
                <a:schemeClr val="dk1"/>
              </a:solidFill>
              <a:latin typeface="DM Sans"/>
              <a:ea typeface="DM Sans"/>
              <a:cs typeface="DM Sans"/>
              <a:sym typeface="DM Sans"/>
            </a:endParaRPr>
          </a:p>
        </p:txBody>
      </p:sp>
      <p:sp>
        <p:nvSpPr>
          <p:cNvPr id="445" name="Google Shape;445;p39"/>
          <p:cNvSpPr txBox="1"/>
          <p:nvPr/>
        </p:nvSpPr>
        <p:spPr>
          <a:xfrm>
            <a:off x="7339797" y="1006537"/>
            <a:ext cx="884100" cy="556800"/>
          </a:xfrm>
          <a:prstGeom prst="rect">
            <a:avLst/>
          </a:prstGeom>
          <a:noFill/>
          <a:ln>
            <a:noFill/>
          </a:ln>
        </p:spPr>
        <p:txBody>
          <a:bodyPr anchorCtr="0" anchor="t" bIns="77525" lIns="77525" spcFirstLastPara="1" rIns="77525" wrap="square" tIns="77525">
            <a:spAutoFit/>
          </a:bodyPr>
          <a:lstStyle/>
          <a:p>
            <a:pPr indent="0" lvl="0" marL="0" rtl="0" algn="ctr">
              <a:spcBef>
                <a:spcPts val="0"/>
              </a:spcBef>
              <a:spcAft>
                <a:spcPts val="0"/>
              </a:spcAft>
              <a:buNone/>
            </a:pPr>
            <a:r>
              <a:rPr b="1" lang="en" sz="2600">
                <a:solidFill>
                  <a:schemeClr val="dk1"/>
                </a:solidFill>
                <a:latin typeface="DM Sans"/>
                <a:ea typeface="DM Sans"/>
                <a:cs typeface="DM Sans"/>
                <a:sym typeface="DM Sans"/>
              </a:rPr>
              <a:t>84</a:t>
            </a:r>
            <a:r>
              <a:rPr b="1" lang="en" sz="2600">
                <a:solidFill>
                  <a:schemeClr val="dk1"/>
                </a:solidFill>
                <a:latin typeface="DM Sans"/>
                <a:ea typeface="DM Sans"/>
                <a:cs typeface="DM Sans"/>
                <a:sym typeface="DM Sans"/>
              </a:rPr>
              <a:t>%</a:t>
            </a:r>
            <a:endParaRPr b="1" sz="2600">
              <a:solidFill>
                <a:schemeClr val="dk1"/>
              </a:solidFill>
              <a:latin typeface="DM Sans"/>
              <a:ea typeface="DM Sans"/>
              <a:cs typeface="DM Sans"/>
              <a:sym typeface="DM Sans"/>
            </a:endParaRPr>
          </a:p>
        </p:txBody>
      </p:sp>
      <p:sp>
        <p:nvSpPr>
          <p:cNvPr id="446" name="Google Shape;446;p39"/>
          <p:cNvSpPr txBox="1"/>
          <p:nvPr/>
        </p:nvSpPr>
        <p:spPr>
          <a:xfrm>
            <a:off x="6876900" y="1563313"/>
            <a:ext cx="1809900" cy="525900"/>
          </a:xfrm>
          <a:prstGeom prst="rect">
            <a:avLst/>
          </a:prstGeom>
          <a:noFill/>
          <a:ln>
            <a:noFill/>
          </a:ln>
        </p:spPr>
        <p:txBody>
          <a:bodyPr anchorCtr="0" anchor="t" bIns="77525" lIns="77525" spcFirstLastPara="1" rIns="77525" wrap="square" tIns="77525">
            <a:sp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Reduction in training</a:t>
            </a:r>
            <a:endParaRPr sz="1200">
              <a:solidFill>
                <a:schemeClr val="dk1"/>
              </a:solidFill>
              <a:latin typeface="DM Sans"/>
              <a:ea typeface="DM Sans"/>
              <a:cs typeface="DM Sans"/>
              <a:sym typeface="DM Sans"/>
            </a:endParaRPr>
          </a:p>
          <a:p>
            <a:pPr indent="0" lvl="0" marL="0" rtl="0" algn="ctr">
              <a:spcBef>
                <a:spcPts val="0"/>
              </a:spcBef>
              <a:spcAft>
                <a:spcPts val="0"/>
              </a:spcAft>
              <a:buNone/>
            </a:pPr>
            <a:r>
              <a:rPr lang="en" sz="1200">
                <a:solidFill>
                  <a:schemeClr val="dk1"/>
                </a:solidFill>
                <a:latin typeface="DM Sans"/>
                <a:ea typeface="DM Sans"/>
                <a:cs typeface="DM Sans"/>
                <a:sym typeface="DM Sans"/>
              </a:rPr>
              <a:t>content creation cost</a:t>
            </a:r>
            <a:endParaRPr sz="1200">
              <a:solidFill>
                <a:schemeClr val="dk1"/>
              </a:solidFill>
              <a:latin typeface="DM Sans"/>
              <a:ea typeface="DM Sans"/>
              <a:cs typeface="DM Sans"/>
              <a:sym typeface="DM Sans"/>
            </a:endParaRPr>
          </a:p>
        </p:txBody>
      </p:sp>
      <p:sp>
        <p:nvSpPr>
          <p:cNvPr id="447" name="Google Shape;447;p39"/>
          <p:cNvSpPr txBox="1"/>
          <p:nvPr/>
        </p:nvSpPr>
        <p:spPr>
          <a:xfrm>
            <a:off x="5274122" y="3009637"/>
            <a:ext cx="884100" cy="556800"/>
          </a:xfrm>
          <a:prstGeom prst="rect">
            <a:avLst/>
          </a:prstGeom>
          <a:noFill/>
          <a:ln>
            <a:noFill/>
          </a:ln>
        </p:spPr>
        <p:txBody>
          <a:bodyPr anchorCtr="0" anchor="t" bIns="77525" lIns="77525" spcFirstLastPara="1" rIns="77525" wrap="square" tIns="77525">
            <a:spAutoFit/>
          </a:bodyPr>
          <a:lstStyle/>
          <a:p>
            <a:pPr indent="0" lvl="0" marL="0" rtl="0" algn="ctr">
              <a:spcBef>
                <a:spcPts val="0"/>
              </a:spcBef>
              <a:spcAft>
                <a:spcPts val="0"/>
              </a:spcAft>
              <a:buNone/>
            </a:pPr>
            <a:r>
              <a:rPr b="1" lang="en" sz="2600">
                <a:solidFill>
                  <a:schemeClr val="dk1"/>
                </a:solidFill>
                <a:latin typeface="DM Sans"/>
                <a:ea typeface="DM Sans"/>
                <a:cs typeface="DM Sans"/>
                <a:sym typeface="DM Sans"/>
              </a:rPr>
              <a:t>3x</a:t>
            </a:r>
            <a:endParaRPr b="1" sz="2600">
              <a:solidFill>
                <a:schemeClr val="dk1"/>
              </a:solidFill>
              <a:latin typeface="DM Sans"/>
              <a:ea typeface="DM Sans"/>
              <a:cs typeface="DM Sans"/>
              <a:sym typeface="DM Sans"/>
            </a:endParaRPr>
          </a:p>
        </p:txBody>
      </p:sp>
      <p:sp>
        <p:nvSpPr>
          <p:cNvPr id="448" name="Google Shape;448;p39"/>
          <p:cNvSpPr txBox="1"/>
          <p:nvPr/>
        </p:nvSpPr>
        <p:spPr>
          <a:xfrm>
            <a:off x="4811225" y="3566413"/>
            <a:ext cx="1809900" cy="710700"/>
          </a:xfrm>
          <a:prstGeom prst="rect">
            <a:avLst/>
          </a:prstGeom>
          <a:noFill/>
          <a:ln>
            <a:noFill/>
          </a:ln>
        </p:spPr>
        <p:txBody>
          <a:bodyPr anchorCtr="0" anchor="t" bIns="77525" lIns="77525" spcFirstLastPara="1" rIns="77525" wrap="square" tIns="77525">
            <a:sp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Faster time to proficiency for a </a:t>
            </a:r>
            <a:endParaRPr sz="1200">
              <a:solidFill>
                <a:schemeClr val="dk1"/>
              </a:solidFill>
              <a:latin typeface="DM Sans"/>
              <a:ea typeface="DM Sans"/>
              <a:cs typeface="DM Sans"/>
              <a:sym typeface="DM Sans"/>
            </a:endParaRPr>
          </a:p>
          <a:p>
            <a:pPr indent="0" lvl="0" marL="0" rtl="0" algn="ctr">
              <a:spcBef>
                <a:spcPts val="0"/>
              </a:spcBef>
              <a:spcAft>
                <a:spcPts val="0"/>
              </a:spcAft>
              <a:buNone/>
            </a:pPr>
            <a:r>
              <a:rPr lang="en" sz="1200">
                <a:solidFill>
                  <a:schemeClr val="dk1"/>
                </a:solidFill>
                <a:latin typeface="DM Sans"/>
                <a:ea typeface="DM Sans"/>
                <a:cs typeface="DM Sans"/>
                <a:sym typeface="DM Sans"/>
              </a:rPr>
              <a:t>new employee</a:t>
            </a:r>
            <a:endParaRPr sz="1200">
              <a:solidFill>
                <a:schemeClr val="dk1"/>
              </a:solidFill>
              <a:latin typeface="DM Sans"/>
              <a:ea typeface="DM Sans"/>
              <a:cs typeface="DM Sans"/>
              <a:sym typeface="DM Sans"/>
            </a:endParaRPr>
          </a:p>
        </p:txBody>
      </p:sp>
      <p:sp>
        <p:nvSpPr>
          <p:cNvPr id="449" name="Google Shape;449;p39"/>
          <p:cNvSpPr txBox="1"/>
          <p:nvPr/>
        </p:nvSpPr>
        <p:spPr>
          <a:xfrm>
            <a:off x="7339797" y="3009637"/>
            <a:ext cx="884100" cy="556800"/>
          </a:xfrm>
          <a:prstGeom prst="rect">
            <a:avLst/>
          </a:prstGeom>
          <a:noFill/>
          <a:ln>
            <a:noFill/>
          </a:ln>
        </p:spPr>
        <p:txBody>
          <a:bodyPr anchorCtr="0" anchor="t" bIns="77525" lIns="77525" spcFirstLastPara="1" rIns="77525" wrap="square" tIns="77525">
            <a:spAutoFit/>
          </a:bodyPr>
          <a:lstStyle/>
          <a:p>
            <a:pPr indent="0" lvl="0" marL="0" rtl="0" algn="ctr">
              <a:spcBef>
                <a:spcPts val="0"/>
              </a:spcBef>
              <a:spcAft>
                <a:spcPts val="0"/>
              </a:spcAft>
              <a:buNone/>
            </a:pPr>
            <a:r>
              <a:rPr b="1" lang="en" sz="2600">
                <a:solidFill>
                  <a:schemeClr val="dk1"/>
                </a:solidFill>
                <a:latin typeface="DM Sans"/>
                <a:ea typeface="DM Sans"/>
                <a:cs typeface="DM Sans"/>
                <a:sym typeface="DM Sans"/>
              </a:rPr>
              <a:t>10+</a:t>
            </a:r>
            <a:endParaRPr b="1" sz="2600">
              <a:solidFill>
                <a:schemeClr val="dk1"/>
              </a:solidFill>
              <a:latin typeface="DM Sans"/>
              <a:ea typeface="DM Sans"/>
              <a:cs typeface="DM Sans"/>
              <a:sym typeface="DM Sans"/>
            </a:endParaRPr>
          </a:p>
        </p:txBody>
      </p:sp>
      <p:sp>
        <p:nvSpPr>
          <p:cNvPr id="450" name="Google Shape;450;p39"/>
          <p:cNvSpPr txBox="1"/>
          <p:nvPr/>
        </p:nvSpPr>
        <p:spPr>
          <a:xfrm>
            <a:off x="6876900" y="3566413"/>
            <a:ext cx="1809900" cy="525900"/>
          </a:xfrm>
          <a:prstGeom prst="rect">
            <a:avLst/>
          </a:prstGeom>
          <a:noFill/>
          <a:ln>
            <a:noFill/>
          </a:ln>
        </p:spPr>
        <p:txBody>
          <a:bodyPr anchorCtr="0" anchor="t" bIns="77525" lIns="77525" spcFirstLastPara="1" rIns="77525" wrap="square" tIns="77525">
            <a:sp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Years Global</a:t>
            </a:r>
            <a:endParaRPr sz="1200">
              <a:solidFill>
                <a:schemeClr val="dk1"/>
              </a:solidFill>
              <a:latin typeface="DM Sans"/>
              <a:ea typeface="DM Sans"/>
              <a:cs typeface="DM Sans"/>
              <a:sym typeface="DM Sans"/>
            </a:endParaRPr>
          </a:p>
          <a:p>
            <a:pPr indent="0" lvl="0" marL="0" rtl="0" algn="ctr">
              <a:spcBef>
                <a:spcPts val="0"/>
              </a:spcBef>
              <a:spcAft>
                <a:spcPts val="0"/>
              </a:spcAft>
              <a:buNone/>
            </a:pPr>
            <a:r>
              <a:rPr lang="en" sz="1200">
                <a:solidFill>
                  <a:schemeClr val="dk1"/>
                </a:solidFill>
                <a:latin typeface="DM Sans"/>
                <a:ea typeface="DM Sans"/>
                <a:cs typeface="DM Sans"/>
                <a:sym typeface="DM Sans"/>
              </a:rPr>
              <a:t>leader in DAP</a:t>
            </a:r>
            <a:endParaRPr sz="12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324A"/>
        </a:solidFill>
      </p:bgPr>
    </p:bg>
    <p:spTree>
      <p:nvGrpSpPr>
        <p:cNvPr id="454" name="Shape 454"/>
        <p:cNvGrpSpPr/>
        <p:nvPr/>
      </p:nvGrpSpPr>
      <p:grpSpPr>
        <a:xfrm>
          <a:off x="0" y="0"/>
          <a:ext cx="0" cy="0"/>
          <a:chOff x="0" y="0"/>
          <a:chExt cx="0" cy="0"/>
        </a:xfrm>
      </p:grpSpPr>
      <p:pic>
        <p:nvPicPr>
          <p:cNvPr id="455" name="Google Shape;455;p40"/>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456" name="Google Shape;456;p40"/>
          <p:cNvSpPr txBox="1"/>
          <p:nvPr/>
        </p:nvSpPr>
        <p:spPr>
          <a:xfrm>
            <a:off x="361950" y="350400"/>
            <a:ext cx="2778600" cy="47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FFFFFF"/>
                </a:solidFill>
                <a:latin typeface="DM Sans Medium"/>
                <a:ea typeface="DM Sans Medium"/>
                <a:cs typeface="DM Sans Medium"/>
                <a:sym typeface="DM Sans Medium"/>
              </a:rPr>
              <a:t>Cause- Effect</a:t>
            </a:r>
            <a:endParaRPr sz="2400">
              <a:solidFill>
                <a:srgbClr val="FFFFFF"/>
              </a:solidFill>
              <a:latin typeface="DM Sans Medium"/>
              <a:ea typeface="DM Sans Medium"/>
              <a:cs typeface="DM Sans Medium"/>
              <a:sym typeface="DM Sans Medium"/>
            </a:endParaRPr>
          </a:p>
        </p:txBody>
      </p:sp>
      <p:sp>
        <p:nvSpPr>
          <p:cNvPr id="457" name="Google Shape;457;p40"/>
          <p:cNvSpPr txBox="1"/>
          <p:nvPr/>
        </p:nvSpPr>
        <p:spPr>
          <a:xfrm>
            <a:off x="467075" y="1121263"/>
            <a:ext cx="1590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a:t>
            </a:r>
            <a:endParaRPr sz="1000">
              <a:solidFill>
                <a:schemeClr val="lt1"/>
              </a:solidFill>
              <a:latin typeface="DM Sans"/>
              <a:ea typeface="DM Sans"/>
              <a:cs typeface="DM Sans"/>
              <a:sym typeface="DM Sans"/>
            </a:endParaRPr>
          </a:p>
        </p:txBody>
      </p:sp>
      <p:sp>
        <p:nvSpPr>
          <p:cNvPr id="458" name="Google Shape;458;p40"/>
          <p:cNvSpPr txBox="1"/>
          <p:nvPr/>
        </p:nvSpPr>
        <p:spPr>
          <a:xfrm>
            <a:off x="2429238" y="1121263"/>
            <a:ext cx="1590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a:t>
            </a:r>
            <a:endParaRPr sz="1000">
              <a:solidFill>
                <a:schemeClr val="lt1"/>
              </a:solidFill>
              <a:latin typeface="DM Sans"/>
              <a:ea typeface="DM Sans"/>
              <a:cs typeface="DM Sans"/>
              <a:sym typeface="DM Sans"/>
            </a:endParaRPr>
          </a:p>
        </p:txBody>
      </p:sp>
      <p:sp>
        <p:nvSpPr>
          <p:cNvPr id="459" name="Google Shape;459;p40"/>
          <p:cNvSpPr txBox="1"/>
          <p:nvPr/>
        </p:nvSpPr>
        <p:spPr>
          <a:xfrm>
            <a:off x="4391400" y="1121263"/>
            <a:ext cx="1590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a:t>
            </a:r>
            <a:endParaRPr sz="1000">
              <a:solidFill>
                <a:schemeClr val="lt1"/>
              </a:solidFill>
              <a:latin typeface="DM Sans"/>
              <a:ea typeface="DM Sans"/>
              <a:cs typeface="DM Sans"/>
              <a:sym typeface="DM Sans"/>
            </a:endParaRPr>
          </a:p>
        </p:txBody>
      </p:sp>
      <p:sp>
        <p:nvSpPr>
          <p:cNvPr id="460" name="Google Shape;460;p40"/>
          <p:cNvSpPr txBox="1"/>
          <p:nvPr/>
        </p:nvSpPr>
        <p:spPr>
          <a:xfrm>
            <a:off x="598050" y="3467350"/>
            <a:ext cx="1590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a:t>
            </a:r>
            <a:endParaRPr sz="1000">
              <a:solidFill>
                <a:schemeClr val="lt1"/>
              </a:solidFill>
              <a:latin typeface="DM Sans"/>
              <a:ea typeface="DM Sans"/>
              <a:cs typeface="DM Sans"/>
              <a:sym typeface="DM Sans"/>
            </a:endParaRPr>
          </a:p>
        </p:txBody>
      </p:sp>
      <p:sp>
        <p:nvSpPr>
          <p:cNvPr id="461" name="Google Shape;461;p40"/>
          <p:cNvSpPr txBox="1"/>
          <p:nvPr/>
        </p:nvSpPr>
        <p:spPr>
          <a:xfrm>
            <a:off x="2473950" y="3467350"/>
            <a:ext cx="1590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a:t>
            </a:r>
            <a:endParaRPr sz="1000">
              <a:solidFill>
                <a:schemeClr val="lt1"/>
              </a:solidFill>
              <a:latin typeface="DM Sans"/>
              <a:ea typeface="DM Sans"/>
              <a:cs typeface="DM Sans"/>
              <a:sym typeface="DM Sans"/>
            </a:endParaRPr>
          </a:p>
        </p:txBody>
      </p:sp>
      <p:sp>
        <p:nvSpPr>
          <p:cNvPr id="462" name="Google Shape;462;p40"/>
          <p:cNvSpPr txBox="1"/>
          <p:nvPr/>
        </p:nvSpPr>
        <p:spPr>
          <a:xfrm>
            <a:off x="4572000" y="3467350"/>
            <a:ext cx="1590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a:t>
            </a:r>
            <a:endParaRPr sz="1000">
              <a:solidFill>
                <a:schemeClr val="lt1"/>
              </a:solidFill>
              <a:latin typeface="DM Sans"/>
              <a:ea typeface="DM Sans"/>
              <a:cs typeface="DM Sans"/>
              <a:sym typeface="DM Sans"/>
            </a:endParaRPr>
          </a:p>
        </p:txBody>
      </p:sp>
      <p:cxnSp>
        <p:nvCxnSpPr>
          <p:cNvPr id="463" name="Google Shape;463;p40"/>
          <p:cNvCxnSpPr/>
          <p:nvPr/>
        </p:nvCxnSpPr>
        <p:spPr>
          <a:xfrm>
            <a:off x="476250" y="2561450"/>
            <a:ext cx="5586300" cy="0"/>
          </a:xfrm>
          <a:prstGeom prst="straightConnector1">
            <a:avLst/>
          </a:prstGeom>
          <a:noFill/>
          <a:ln cap="flat" cmpd="sng" w="9525">
            <a:solidFill>
              <a:schemeClr val="lt1"/>
            </a:solidFill>
            <a:prstDash val="solid"/>
            <a:round/>
            <a:headEnd len="med" w="med" type="none"/>
            <a:tailEnd len="med" w="med" type="none"/>
          </a:ln>
        </p:spPr>
      </p:cxnSp>
      <p:cxnSp>
        <p:nvCxnSpPr>
          <p:cNvPr id="464" name="Google Shape;464;p40"/>
          <p:cNvCxnSpPr/>
          <p:nvPr/>
        </p:nvCxnSpPr>
        <p:spPr>
          <a:xfrm rot="10800000">
            <a:off x="1262525" y="1933013"/>
            <a:ext cx="385200" cy="628500"/>
          </a:xfrm>
          <a:prstGeom prst="straightConnector1">
            <a:avLst/>
          </a:prstGeom>
          <a:noFill/>
          <a:ln cap="flat" cmpd="sng" w="9525">
            <a:solidFill>
              <a:schemeClr val="dk2"/>
            </a:solidFill>
            <a:prstDash val="solid"/>
            <a:round/>
            <a:headEnd len="med" w="med" type="none"/>
            <a:tailEnd len="med" w="med" type="none"/>
          </a:ln>
        </p:spPr>
      </p:cxnSp>
      <p:cxnSp>
        <p:nvCxnSpPr>
          <p:cNvPr id="465" name="Google Shape;465;p40"/>
          <p:cNvCxnSpPr/>
          <p:nvPr/>
        </p:nvCxnSpPr>
        <p:spPr>
          <a:xfrm flipH="1" rot="10800000">
            <a:off x="1416125" y="2549300"/>
            <a:ext cx="231600" cy="701100"/>
          </a:xfrm>
          <a:prstGeom prst="straightConnector1">
            <a:avLst/>
          </a:prstGeom>
          <a:noFill/>
          <a:ln cap="flat" cmpd="sng" w="9525">
            <a:solidFill>
              <a:schemeClr val="dk2"/>
            </a:solidFill>
            <a:prstDash val="solid"/>
            <a:round/>
            <a:headEnd len="med" w="med" type="none"/>
            <a:tailEnd len="med" w="med" type="none"/>
          </a:ln>
        </p:spPr>
      </p:cxnSp>
      <p:cxnSp>
        <p:nvCxnSpPr>
          <p:cNvPr id="466" name="Google Shape;466;p40"/>
          <p:cNvCxnSpPr/>
          <p:nvPr/>
        </p:nvCxnSpPr>
        <p:spPr>
          <a:xfrm rot="10800000">
            <a:off x="3061850" y="1933025"/>
            <a:ext cx="385200" cy="628500"/>
          </a:xfrm>
          <a:prstGeom prst="straightConnector1">
            <a:avLst/>
          </a:prstGeom>
          <a:noFill/>
          <a:ln cap="flat" cmpd="sng" w="9525">
            <a:solidFill>
              <a:schemeClr val="dk2"/>
            </a:solidFill>
            <a:prstDash val="solid"/>
            <a:round/>
            <a:headEnd len="med" w="med" type="none"/>
            <a:tailEnd len="med" w="med" type="none"/>
          </a:ln>
        </p:spPr>
      </p:cxnSp>
      <p:cxnSp>
        <p:nvCxnSpPr>
          <p:cNvPr id="467" name="Google Shape;467;p40"/>
          <p:cNvCxnSpPr/>
          <p:nvPr/>
        </p:nvCxnSpPr>
        <p:spPr>
          <a:xfrm flipH="1" rot="10800000">
            <a:off x="3215450" y="2549300"/>
            <a:ext cx="231600" cy="701100"/>
          </a:xfrm>
          <a:prstGeom prst="straightConnector1">
            <a:avLst/>
          </a:prstGeom>
          <a:noFill/>
          <a:ln cap="flat" cmpd="sng" w="9525">
            <a:solidFill>
              <a:schemeClr val="dk2"/>
            </a:solidFill>
            <a:prstDash val="solid"/>
            <a:round/>
            <a:headEnd len="med" w="med" type="none"/>
            <a:tailEnd len="med" w="med" type="none"/>
          </a:ln>
        </p:spPr>
      </p:cxnSp>
      <p:cxnSp>
        <p:nvCxnSpPr>
          <p:cNvPr id="468" name="Google Shape;468;p40"/>
          <p:cNvCxnSpPr/>
          <p:nvPr/>
        </p:nvCxnSpPr>
        <p:spPr>
          <a:xfrm rot="10800000">
            <a:off x="4861175" y="1932938"/>
            <a:ext cx="385200" cy="628500"/>
          </a:xfrm>
          <a:prstGeom prst="straightConnector1">
            <a:avLst/>
          </a:prstGeom>
          <a:noFill/>
          <a:ln cap="flat" cmpd="sng" w="9525">
            <a:solidFill>
              <a:schemeClr val="dk2"/>
            </a:solidFill>
            <a:prstDash val="solid"/>
            <a:round/>
            <a:headEnd len="med" w="med" type="none"/>
            <a:tailEnd len="med" w="med" type="none"/>
          </a:ln>
        </p:spPr>
      </p:cxnSp>
      <p:cxnSp>
        <p:nvCxnSpPr>
          <p:cNvPr id="469" name="Google Shape;469;p40"/>
          <p:cNvCxnSpPr/>
          <p:nvPr/>
        </p:nvCxnSpPr>
        <p:spPr>
          <a:xfrm flipH="1" rot="10800000">
            <a:off x="5014775" y="2561438"/>
            <a:ext cx="231600" cy="701100"/>
          </a:xfrm>
          <a:prstGeom prst="straightConnector1">
            <a:avLst/>
          </a:prstGeom>
          <a:noFill/>
          <a:ln cap="flat" cmpd="sng" w="9525">
            <a:solidFill>
              <a:schemeClr val="dk2"/>
            </a:solidFill>
            <a:prstDash val="solid"/>
            <a:round/>
            <a:headEnd len="med" w="med" type="none"/>
            <a:tailEnd len="med" w="med" type="none"/>
          </a:ln>
        </p:spPr>
      </p:cxnSp>
      <p:sp>
        <p:nvSpPr>
          <p:cNvPr id="470" name="Google Shape;470;p40"/>
          <p:cNvSpPr/>
          <p:nvPr/>
        </p:nvSpPr>
        <p:spPr>
          <a:xfrm>
            <a:off x="5982300" y="1240325"/>
            <a:ext cx="2704500" cy="2704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4" name="Shape 474"/>
        <p:cNvGrpSpPr/>
        <p:nvPr/>
      </p:nvGrpSpPr>
      <p:grpSpPr>
        <a:xfrm>
          <a:off x="0" y="0"/>
          <a:ext cx="0" cy="0"/>
          <a:chOff x="0" y="0"/>
          <a:chExt cx="0" cy="0"/>
        </a:xfrm>
      </p:grpSpPr>
      <p:pic>
        <p:nvPicPr>
          <p:cNvPr id="475" name="Google Shape;475;p41"/>
          <p:cNvPicPr preferRelativeResize="0"/>
          <p:nvPr/>
        </p:nvPicPr>
        <p:blipFill>
          <a:blip r:embed="rId3">
            <a:alphaModFix/>
          </a:blip>
          <a:stretch>
            <a:fillRect/>
          </a:stretch>
        </p:blipFill>
        <p:spPr>
          <a:xfrm>
            <a:off x="5328852" y="-736125"/>
            <a:ext cx="5454134" cy="6386545"/>
          </a:xfrm>
          <a:prstGeom prst="rect">
            <a:avLst/>
          </a:prstGeom>
          <a:noFill/>
          <a:ln>
            <a:noFill/>
          </a:ln>
        </p:spPr>
      </p:pic>
      <p:sp>
        <p:nvSpPr>
          <p:cNvPr id="476" name="Google Shape;476;p41"/>
          <p:cNvSpPr txBox="1"/>
          <p:nvPr/>
        </p:nvSpPr>
        <p:spPr>
          <a:xfrm>
            <a:off x="361950" y="350400"/>
            <a:ext cx="2778600" cy="47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FFFFFF"/>
                </a:solidFill>
                <a:latin typeface="DM Sans Medium"/>
                <a:ea typeface="DM Sans Medium"/>
                <a:cs typeface="DM Sans Medium"/>
                <a:sym typeface="DM Sans Medium"/>
              </a:rPr>
              <a:t>Objective</a:t>
            </a:r>
            <a:endParaRPr sz="2400">
              <a:solidFill>
                <a:srgbClr val="FFFFFF"/>
              </a:solidFill>
              <a:latin typeface="DM Sans Medium"/>
              <a:ea typeface="DM Sans Medium"/>
              <a:cs typeface="DM Sans Medium"/>
              <a:sym typeface="DM Sans Medium"/>
            </a:endParaRPr>
          </a:p>
        </p:txBody>
      </p:sp>
      <p:sp>
        <p:nvSpPr>
          <p:cNvPr id="477" name="Google Shape;477;p41"/>
          <p:cNvSpPr txBox="1"/>
          <p:nvPr/>
        </p:nvSpPr>
        <p:spPr>
          <a:xfrm>
            <a:off x="365400" y="1591380"/>
            <a:ext cx="2033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sed do eiusmod tempor incididunt ut labore et dolore </a:t>
            </a:r>
            <a:endParaRPr sz="1000">
              <a:solidFill>
                <a:schemeClr val="lt1"/>
              </a:solidFill>
              <a:latin typeface="DM Sans"/>
              <a:ea typeface="DM Sans"/>
              <a:cs typeface="DM Sans"/>
              <a:sym typeface="DM Sans"/>
            </a:endParaRPr>
          </a:p>
        </p:txBody>
      </p:sp>
      <p:sp>
        <p:nvSpPr>
          <p:cNvPr id="478" name="Google Shape;478;p41"/>
          <p:cNvSpPr txBox="1"/>
          <p:nvPr/>
        </p:nvSpPr>
        <p:spPr>
          <a:xfrm>
            <a:off x="342450" y="1196900"/>
            <a:ext cx="1898700" cy="3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accent4"/>
                </a:solidFill>
                <a:latin typeface="DM Sans Medium"/>
                <a:ea typeface="DM Sans Medium"/>
                <a:cs typeface="DM Sans Medium"/>
                <a:sym typeface="DM Sans Medium"/>
              </a:rPr>
              <a:t>Lorem Ipsum</a:t>
            </a:r>
            <a:endParaRPr sz="1600">
              <a:solidFill>
                <a:schemeClr val="accent4"/>
              </a:solidFill>
              <a:latin typeface="DM Sans Medium"/>
              <a:ea typeface="DM Sans Medium"/>
              <a:cs typeface="DM Sans Medium"/>
              <a:sym typeface="DM Sans Medium"/>
            </a:endParaRPr>
          </a:p>
        </p:txBody>
      </p:sp>
      <p:sp>
        <p:nvSpPr>
          <p:cNvPr id="479" name="Google Shape;479;p41"/>
          <p:cNvSpPr txBox="1"/>
          <p:nvPr/>
        </p:nvSpPr>
        <p:spPr>
          <a:xfrm>
            <a:off x="2538900" y="1591380"/>
            <a:ext cx="2033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sed do eiusmod tempor incididunt ut labore et dolore </a:t>
            </a:r>
            <a:endParaRPr sz="1000">
              <a:solidFill>
                <a:schemeClr val="lt1"/>
              </a:solidFill>
              <a:latin typeface="DM Sans"/>
              <a:ea typeface="DM Sans"/>
              <a:cs typeface="DM Sans"/>
              <a:sym typeface="DM Sans"/>
            </a:endParaRPr>
          </a:p>
        </p:txBody>
      </p:sp>
      <p:sp>
        <p:nvSpPr>
          <p:cNvPr id="480" name="Google Shape;480;p41"/>
          <p:cNvSpPr txBox="1"/>
          <p:nvPr/>
        </p:nvSpPr>
        <p:spPr>
          <a:xfrm>
            <a:off x="2515950" y="1196900"/>
            <a:ext cx="1898700" cy="3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accent4"/>
                </a:solidFill>
                <a:latin typeface="DM Sans Medium"/>
                <a:ea typeface="DM Sans Medium"/>
                <a:cs typeface="DM Sans Medium"/>
                <a:sym typeface="DM Sans Medium"/>
              </a:rPr>
              <a:t>Lorem Ipsum</a:t>
            </a:r>
            <a:endParaRPr sz="1600">
              <a:solidFill>
                <a:schemeClr val="accent4"/>
              </a:solidFill>
              <a:latin typeface="DM Sans Medium"/>
              <a:ea typeface="DM Sans Medium"/>
              <a:cs typeface="DM Sans Medium"/>
              <a:sym typeface="DM Sans Medium"/>
            </a:endParaRPr>
          </a:p>
        </p:txBody>
      </p:sp>
      <p:sp>
        <p:nvSpPr>
          <p:cNvPr id="481" name="Google Shape;481;p41"/>
          <p:cNvSpPr txBox="1"/>
          <p:nvPr/>
        </p:nvSpPr>
        <p:spPr>
          <a:xfrm>
            <a:off x="342444" y="3048711"/>
            <a:ext cx="4144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sed do eiusmod tempor incididunt ut labore et dolore magna aliqua. Ut enim ad minim veniam, "Lorem ipsum dolor sit amet, consectetur adipiscing elit, sed do eiusmod tempor incididunt ut labore et dolore magna aliqua. Ut enim ad minim veniam, </a:t>
            </a:r>
            <a:endParaRPr sz="1000">
              <a:solidFill>
                <a:schemeClr val="lt1"/>
              </a:solidFill>
              <a:latin typeface="DM Sans"/>
              <a:ea typeface="DM Sans"/>
              <a:cs typeface="DM Sans"/>
              <a:sym typeface="DM Sans"/>
            </a:endParaRPr>
          </a:p>
        </p:txBody>
      </p:sp>
      <p:sp>
        <p:nvSpPr>
          <p:cNvPr id="482" name="Google Shape;482;p41"/>
          <p:cNvSpPr txBox="1"/>
          <p:nvPr/>
        </p:nvSpPr>
        <p:spPr>
          <a:xfrm>
            <a:off x="342444" y="2670375"/>
            <a:ext cx="1898700" cy="3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accent4"/>
                </a:solidFill>
                <a:latin typeface="DM Sans Medium"/>
                <a:ea typeface="DM Sans Medium"/>
                <a:cs typeface="DM Sans Medium"/>
                <a:sym typeface="DM Sans Medium"/>
              </a:rPr>
              <a:t>Lorem Ipsum</a:t>
            </a:r>
            <a:endParaRPr sz="1600">
              <a:solidFill>
                <a:schemeClr val="accent4"/>
              </a:solidFill>
              <a:latin typeface="DM Sans Medium"/>
              <a:ea typeface="DM Sans Medium"/>
              <a:cs typeface="DM Sans Medium"/>
              <a:sym typeface="DM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6" name="Shape 176"/>
        <p:cNvGrpSpPr/>
        <p:nvPr/>
      </p:nvGrpSpPr>
      <p:grpSpPr>
        <a:xfrm>
          <a:off x="0" y="0"/>
          <a:ext cx="0" cy="0"/>
          <a:chOff x="0" y="0"/>
          <a:chExt cx="0" cy="0"/>
        </a:xfrm>
      </p:grpSpPr>
      <p:pic>
        <p:nvPicPr>
          <p:cNvPr id="177" name="Google Shape;177;p24"/>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178" name="Google Shape;178;p24"/>
          <p:cNvSpPr txBox="1"/>
          <p:nvPr/>
        </p:nvSpPr>
        <p:spPr>
          <a:xfrm>
            <a:off x="1882800" y="1468750"/>
            <a:ext cx="5378400" cy="17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600">
                <a:solidFill>
                  <a:srgbClr val="FFFFFF"/>
                </a:solidFill>
                <a:latin typeface="DM Sans"/>
                <a:ea typeface="DM Sans"/>
                <a:cs typeface="DM Sans"/>
                <a:sym typeface="DM Sans"/>
              </a:rPr>
              <a:t>Lorem Ipsum</a:t>
            </a:r>
            <a:endParaRPr sz="5600">
              <a:solidFill>
                <a:srgbClr val="FFFFFF"/>
              </a:solidFill>
              <a:latin typeface="DM Sans"/>
              <a:ea typeface="DM Sans"/>
              <a:cs typeface="DM Sans"/>
              <a:sym typeface="DM Sans"/>
            </a:endParaRPr>
          </a:p>
          <a:p>
            <a:pPr indent="0" lvl="0" marL="0" rtl="0" algn="ctr">
              <a:spcBef>
                <a:spcPts val="0"/>
              </a:spcBef>
              <a:spcAft>
                <a:spcPts val="0"/>
              </a:spcAft>
              <a:buNone/>
            </a:pPr>
            <a:r>
              <a:rPr lang="en" sz="5600">
                <a:solidFill>
                  <a:srgbClr val="FFFFFF"/>
                </a:solidFill>
                <a:latin typeface="DM Sans"/>
                <a:ea typeface="DM Sans"/>
                <a:cs typeface="DM Sans"/>
                <a:sym typeface="DM Sans"/>
              </a:rPr>
              <a:t>Pitch deck</a:t>
            </a:r>
            <a:endParaRPr sz="5600">
              <a:solidFill>
                <a:srgbClr val="FFFFFF"/>
              </a:solidFill>
              <a:latin typeface="DM Sans"/>
              <a:ea typeface="DM Sans"/>
              <a:cs typeface="DM Sans"/>
              <a:sym typeface="DM Sans"/>
            </a:endParaRPr>
          </a:p>
        </p:txBody>
      </p:sp>
      <p:sp>
        <p:nvSpPr>
          <p:cNvPr id="179" name="Google Shape;179;p24"/>
          <p:cNvSpPr txBox="1"/>
          <p:nvPr/>
        </p:nvSpPr>
        <p:spPr>
          <a:xfrm>
            <a:off x="3552150" y="3252413"/>
            <a:ext cx="2039700" cy="4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FFFF"/>
                </a:solidFill>
                <a:latin typeface="DM Sans"/>
                <a:ea typeface="DM Sans"/>
                <a:cs typeface="DM Sans"/>
                <a:sym typeface="DM Sans"/>
              </a:rPr>
              <a:t>Subtitle</a:t>
            </a:r>
            <a:endParaRPr sz="2800">
              <a:solidFill>
                <a:srgbClr val="FFFFFF"/>
              </a:solidFill>
              <a:latin typeface="DM Sans"/>
              <a:ea typeface="DM Sans"/>
              <a:cs typeface="DM Sans"/>
              <a:sym typeface="DM Sans"/>
            </a:endParaRPr>
          </a:p>
        </p:txBody>
      </p:sp>
      <p:sp>
        <p:nvSpPr>
          <p:cNvPr id="180" name="Google Shape;180;p24"/>
          <p:cNvSpPr/>
          <p:nvPr/>
        </p:nvSpPr>
        <p:spPr>
          <a:xfrm rot="-934934">
            <a:off x="1763294" y="1983517"/>
            <a:ext cx="728163" cy="326376"/>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81" name="Google Shape;181;p24"/>
          <p:cNvSpPr/>
          <p:nvPr/>
        </p:nvSpPr>
        <p:spPr>
          <a:xfrm>
            <a:off x="6311300" y="3006900"/>
            <a:ext cx="673800" cy="3249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82" name="Google Shape;182;p24"/>
          <p:cNvSpPr txBox="1"/>
          <p:nvPr/>
        </p:nvSpPr>
        <p:spPr>
          <a:xfrm>
            <a:off x="6175250" y="3006901"/>
            <a:ext cx="9459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DM Sans"/>
                <a:ea typeface="DM Sans"/>
                <a:cs typeface="DM Sans"/>
                <a:sym typeface="DM Sans"/>
              </a:rPr>
              <a:t>Subtitle</a:t>
            </a:r>
            <a:endParaRPr sz="1100">
              <a:solidFill>
                <a:srgbClr val="FFFFFF"/>
              </a:solidFill>
              <a:latin typeface="DM Sans"/>
              <a:ea typeface="DM Sans"/>
              <a:cs typeface="DM Sans"/>
              <a:sym typeface="DM Sans"/>
            </a:endParaRPr>
          </a:p>
        </p:txBody>
      </p:sp>
      <p:sp>
        <p:nvSpPr>
          <p:cNvPr id="183" name="Google Shape;183;p24"/>
          <p:cNvSpPr txBox="1"/>
          <p:nvPr/>
        </p:nvSpPr>
        <p:spPr>
          <a:xfrm rot="-910143">
            <a:off x="1654448" y="1984274"/>
            <a:ext cx="945856" cy="324871"/>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DM Sans"/>
                <a:ea typeface="DM Sans"/>
                <a:cs typeface="DM Sans"/>
                <a:sym typeface="DM Sans"/>
              </a:rPr>
              <a:t>Subtitle</a:t>
            </a:r>
            <a:endParaRPr sz="1100">
              <a:solidFill>
                <a:srgbClr val="FFFFFF"/>
              </a:solidFill>
              <a:latin typeface="DM Sans"/>
              <a:ea typeface="DM Sans"/>
              <a:cs typeface="DM Sans"/>
              <a:sym typeface="DM Sans"/>
            </a:endParaRPr>
          </a:p>
        </p:txBody>
      </p:sp>
      <p:pic>
        <p:nvPicPr>
          <p:cNvPr id="184" name="Google Shape;184;p24"/>
          <p:cNvPicPr preferRelativeResize="0"/>
          <p:nvPr/>
        </p:nvPicPr>
        <p:blipFill>
          <a:blip r:embed="rId4">
            <a:alphaModFix/>
          </a:blip>
          <a:stretch>
            <a:fillRect/>
          </a:stretch>
        </p:blipFill>
        <p:spPr>
          <a:xfrm>
            <a:off x="4099050" y="1108424"/>
            <a:ext cx="945900" cy="36032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324A"/>
        </a:solidFill>
      </p:bgPr>
    </p:bg>
    <p:spTree>
      <p:nvGrpSpPr>
        <p:cNvPr id="486" name="Shape 486"/>
        <p:cNvGrpSpPr/>
        <p:nvPr/>
      </p:nvGrpSpPr>
      <p:grpSpPr>
        <a:xfrm>
          <a:off x="0" y="0"/>
          <a:ext cx="0" cy="0"/>
          <a:chOff x="0" y="0"/>
          <a:chExt cx="0" cy="0"/>
        </a:xfrm>
      </p:grpSpPr>
      <p:pic>
        <p:nvPicPr>
          <p:cNvPr id="487" name="Google Shape;487;p42"/>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488" name="Google Shape;488;p42"/>
          <p:cNvSpPr txBox="1"/>
          <p:nvPr/>
        </p:nvSpPr>
        <p:spPr>
          <a:xfrm>
            <a:off x="457200" y="350400"/>
            <a:ext cx="7679400" cy="47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FFFFFF"/>
                </a:solidFill>
                <a:latin typeface="DM Sans Medium"/>
                <a:ea typeface="DM Sans Medium"/>
                <a:cs typeface="DM Sans Medium"/>
                <a:sym typeface="DM Sans Medium"/>
              </a:rPr>
              <a:t>Key Benefits of Scenario-Based Learning:</a:t>
            </a:r>
            <a:endParaRPr sz="2400">
              <a:solidFill>
                <a:srgbClr val="FFFFFF"/>
              </a:solidFill>
              <a:latin typeface="DM Sans Medium"/>
              <a:ea typeface="DM Sans Medium"/>
              <a:cs typeface="DM Sans Medium"/>
              <a:sym typeface="DM Sans Medium"/>
            </a:endParaRPr>
          </a:p>
        </p:txBody>
      </p:sp>
      <p:pic>
        <p:nvPicPr>
          <p:cNvPr id="489" name="Google Shape;489;p42"/>
          <p:cNvPicPr preferRelativeResize="0"/>
          <p:nvPr/>
        </p:nvPicPr>
        <p:blipFill>
          <a:blip r:embed="rId4">
            <a:alphaModFix/>
          </a:blip>
          <a:stretch>
            <a:fillRect/>
          </a:stretch>
        </p:blipFill>
        <p:spPr>
          <a:xfrm>
            <a:off x="439425" y="1717450"/>
            <a:ext cx="8265134" cy="2740250"/>
          </a:xfrm>
          <a:prstGeom prst="rect">
            <a:avLst/>
          </a:prstGeom>
          <a:noFill/>
          <a:ln>
            <a:noFill/>
          </a:ln>
        </p:spPr>
      </p:pic>
      <p:sp>
        <p:nvSpPr>
          <p:cNvPr id="490" name="Google Shape;490;p42"/>
          <p:cNvSpPr txBox="1"/>
          <p:nvPr/>
        </p:nvSpPr>
        <p:spPr>
          <a:xfrm>
            <a:off x="533050" y="2223450"/>
            <a:ext cx="2506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Competency assessment</a:t>
            </a:r>
            <a:endParaRPr b="1" sz="1000">
              <a:solidFill>
                <a:schemeClr val="dk1"/>
              </a:solidFill>
              <a:latin typeface="DM Sans"/>
              <a:ea typeface="DM Sans"/>
              <a:cs typeface="DM Sans"/>
              <a:sym typeface="DM Sans"/>
            </a:endParaRPr>
          </a:p>
          <a:p>
            <a:pPr indent="0" lvl="0" marL="0" rtl="0" algn="l">
              <a:spcBef>
                <a:spcPts val="0"/>
              </a:spcBef>
              <a:spcAft>
                <a:spcPts val="0"/>
              </a:spcAft>
              <a:buNone/>
            </a:pPr>
            <a:r>
              <a:t/>
            </a:r>
            <a:endParaRPr b="1" sz="1000">
              <a:solidFill>
                <a:schemeClr val="dk1"/>
              </a:solidFill>
              <a:latin typeface="DM Sans"/>
              <a:ea typeface="DM Sans"/>
              <a:cs typeface="DM Sans"/>
              <a:sym typeface="DM Sans"/>
            </a:endParaRPr>
          </a:p>
          <a:p>
            <a:pPr indent="0" lvl="0" marL="0" rtl="0" algn="l">
              <a:spcBef>
                <a:spcPts val="0"/>
              </a:spcBef>
              <a:spcAft>
                <a:spcPts val="0"/>
              </a:spcAft>
              <a:buNone/>
            </a:pPr>
            <a:r>
              <a:rPr lang="en" sz="1000">
                <a:solidFill>
                  <a:schemeClr val="dk1"/>
                </a:solidFill>
                <a:latin typeface="DM Sans"/>
                <a:ea typeface="DM Sans"/>
                <a:cs typeface="DM Sans"/>
                <a:sym typeface="DM Sans"/>
              </a:rPr>
              <a:t>Helps identify and develop real-time decision-making </a:t>
            </a:r>
            <a:endParaRPr sz="1000">
              <a:solidFill>
                <a:schemeClr val="dk1"/>
              </a:solidFill>
              <a:latin typeface="DM Sans"/>
              <a:ea typeface="DM Sans"/>
              <a:cs typeface="DM Sans"/>
              <a:sym typeface="DM Sans"/>
            </a:endParaRPr>
          </a:p>
          <a:p>
            <a:pPr indent="0" lvl="0" marL="0" rtl="0" algn="l">
              <a:spcBef>
                <a:spcPts val="0"/>
              </a:spcBef>
              <a:spcAft>
                <a:spcPts val="0"/>
              </a:spcAft>
              <a:buNone/>
            </a:pPr>
            <a:r>
              <a:rPr lang="en" sz="1000">
                <a:solidFill>
                  <a:schemeClr val="dk1"/>
                </a:solidFill>
                <a:latin typeface="DM Sans"/>
                <a:ea typeface="DM Sans"/>
                <a:cs typeface="DM Sans"/>
                <a:sym typeface="DM Sans"/>
              </a:rPr>
              <a:t>and problem-solving skills.</a:t>
            </a:r>
            <a:endParaRPr sz="1000">
              <a:solidFill>
                <a:schemeClr val="dk1"/>
              </a:solidFill>
              <a:latin typeface="DM Sans"/>
              <a:ea typeface="DM Sans"/>
              <a:cs typeface="DM Sans"/>
              <a:sym typeface="DM Sans"/>
            </a:endParaRPr>
          </a:p>
        </p:txBody>
      </p:sp>
      <p:sp>
        <p:nvSpPr>
          <p:cNvPr id="491" name="Google Shape;491;p42"/>
          <p:cNvSpPr txBox="1"/>
          <p:nvPr/>
        </p:nvSpPr>
        <p:spPr>
          <a:xfrm>
            <a:off x="2516218" y="3897430"/>
            <a:ext cx="477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1.</a:t>
            </a:r>
            <a:endParaRPr b="1" sz="2000">
              <a:solidFill>
                <a:schemeClr val="dk1"/>
              </a:solidFill>
              <a:latin typeface="DM Sans"/>
              <a:ea typeface="DM Sans"/>
              <a:cs typeface="DM Sans"/>
              <a:sym typeface="DM Sans"/>
            </a:endParaRPr>
          </a:p>
        </p:txBody>
      </p:sp>
      <p:sp>
        <p:nvSpPr>
          <p:cNvPr id="492" name="Google Shape;492;p42"/>
          <p:cNvSpPr txBox="1"/>
          <p:nvPr/>
        </p:nvSpPr>
        <p:spPr>
          <a:xfrm>
            <a:off x="5331118" y="3897430"/>
            <a:ext cx="477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2</a:t>
            </a:r>
            <a:r>
              <a:rPr b="1" lang="en" sz="2000">
                <a:solidFill>
                  <a:schemeClr val="dk1"/>
                </a:solidFill>
                <a:latin typeface="DM Sans"/>
                <a:ea typeface="DM Sans"/>
                <a:cs typeface="DM Sans"/>
                <a:sym typeface="DM Sans"/>
              </a:rPr>
              <a:t>.</a:t>
            </a:r>
            <a:endParaRPr b="1" sz="2000">
              <a:solidFill>
                <a:schemeClr val="dk1"/>
              </a:solidFill>
              <a:latin typeface="DM Sans"/>
              <a:ea typeface="DM Sans"/>
              <a:cs typeface="DM Sans"/>
              <a:sym typeface="DM Sans"/>
            </a:endParaRPr>
          </a:p>
        </p:txBody>
      </p:sp>
      <p:sp>
        <p:nvSpPr>
          <p:cNvPr id="493" name="Google Shape;493;p42"/>
          <p:cNvSpPr txBox="1"/>
          <p:nvPr/>
        </p:nvSpPr>
        <p:spPr>
          <a:xfrm>
            <a:off x="8146018" y="3897430"/>
            <a:ext cx="477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3</a:t>
            </a:r>
            <a:r>
              <a:rPr b="1" lang="en" sz="2000">
                <a:solidFill>
                  <a:schemeClr val="dk1"/>
                </a:solidFill>
                <a:latin typeface="DM Sans"/>
                <a:ea typeface="DM Sans"/>
                <a:cs typeface="DM Sans"/>
                <a:sym typeface="DM Sans"/>
              </a:rPr>
              <a:t>.</a:t>
            </a:r>
            <a:endParaRPr b="1" sz="2000">
              <a:solidFill>
                <a:schemeClr val="dk1"/>
              </a:solidFill>
              <a:latin typeface="DM Sans"/>
              <a:ea typeface="DM Sans"/>
              <a:cs typeface="DM Sans"/>
              <a:sym typeface="DM Sans"/>
            </a:endParaRPr>
          </a:p>
        </p:txBody>
      </p:sp>
      <p:sp>
        <p:nvSpPr>
          <p:cNvPr id="494" name="Google Shape;494;p42"/>
          <p:cNvSpPr txBox="1"/>
          <p:nvPr/>
        </p:nvSpPr>
        <p:spPr>
          <a:xfrm>
            <a:off x="3318900" y="2223450"/>
            <a:ext cx="2506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Builds user confidence</a:t>
            </a:r>
            <a:endParaRPr b="1" sz="1000">
              <a:solidFill>
                <a:schemeClr val="dk1"/>
              </a:solidFill>
              <a:latin typeface="DM Sans"/>
              <a:ea typeface="DM Sans"/>
              <a:cs typeface="DM Sans"/>
              <a:sym typeface="DM Sans"/>
            </a:endParaRPr>
          </a:p>
          <a:p>
            <a:pPr indent="0" lvl="0" marL="0" rtl="0" algn="l">
              <a:spcBef>
                <a:spcPts val="0"/>
              </a:spcBef>
              <a:spcAft>
                <a:spcPts val="0"/>
              </a:spcAft>
              <a:buNone/>
            </a:pPr>
            <a:r>
              <a:t/>
            </a:r>
            <a:endParaRPr b="1" sz="1000">
              <a:solidFill>
                <a:schemeClr val="dk1"/>
              </a:solidFill>
              <a:latin typeface="DM Sans"/>
              <a:ea typeface="DM Sans"/>
              <a:cs typeface="DM Sans"/>
              <a:sym typeface="DM Sans"/>
            </a:endParaRPr>
          </a:p>
          <a:p>
            <a:pPr indent="0" lvl="0" marL="0" rtl="0" algn="l">
              <a:spcBef>
                <a:spcPts val="0"/>
              </a:spcBef>
              <a:spcAft>
                <a:spcPts val="0"/>
              </a:spcAft>
              <a:buNone/>
            </a:pPr>
            <a:r>
              <a:rPr lang="en" sz="1000">
                <a:solidFill>
                  <a:schemeClr val="dk1"/>
                </a:solidFill>
                <a:latin typeface="DM Sans"/>
                <a:ea typeface="DM Sans"/>
                <a:cs typeface="DM Sans"/>
                <a:sym typeface="DM Sans"/>
              </a:rPr>
              <a:t>Hands-on training in a </a:t>
            </a:r>
            <a:endParaRPr sz="1000">
              <a:solidFill>
                <a:schemeClr val="dk1"/>
              </a:solidFill>
              <a:latin typeface="DM Sans"/>
              <a:ea typeface="DM Sans"/>
              <a:cs typeface="DM Sans"/>
              <a:sym typeface="DM Sans"/>
            </a:endParaRPr>
          </a:p>
          <a:p>
            <a:pPr indent="0" lvl="0" marL="0" rtl="0" algn="l">
              <a:spcBef>
                <a:spcPts val="0"/>
              </a:spcBef>
              <a:spcAft>
                <a:spcPts val="0"/>
              </a:spcAft>
              <a:buNone/>
            </a:pPr>
            <a:r>
              <a:rPr lang="en" sz="1000">
                <a:solidFill>
                  <a:schemeClr val="dk1"/>
                </a:solidFill>
                <a:latin typeface="DM Sans"/>
                <a:ea typeface="DM Sans"/>
                <a:cs typeface="DM Sans"/>
                <a:sym typeface="DM Sans"/>
              </a:rPr>
              <a:t>risk-free setting accelerates time-to-proficiency and </a:t>
            </a:r>
            <a:endParaRPr sz="1000">
              <a:solidFill>
                <a:schemeClr val="dk1"/>
              </a:solidFill>
              <a:latin typeface="DM Sans"/>
              <a:ea typeface="DM Sans"/>
              <a:cs typeface="DM Sans"/>
              <a:sym typeface="DM Sans"/>
            </a:endParaRPr>
          </a:p>
          <a:p>
            <a:pPr indent="0" lvl="0" marL="0" rtl="0" algn="l">
              <a:spcBef>
                <a:spcPts val="0"/>
              </a:spcBef>
              <a:spcAft>
                <a:spcPts val="0"/>
              </a:spcAft>
              <a:buNone/>
            </a:pPr>
            <a:r>
              <a:rPr lang="en" sz="1000">
                <a:solidFill>
                  <a:schemeClr val="dk1"/>
                </a:solidFill>
                <a:latin typeface="DM Sans"/>
                <a:ea typeface="DM Sans"/>
                <a:cs typeface="DM Sans"/>
                <a:sym typeface="DM Sans"/>
              </a:rPr>
              <a:t>builds user confidence.</a:t>
            </a:r>
            <a:endParaRPr sz="1000">
              <a:solidFill>
                <a:schemeClr val="dk1"/>
              </a:solidFill>
              <a:latin typeface="DM Sans"/>
              <a:ea typeface="DM Sans"/>
              <a:cs typeface="DM Sans"/>
              <a:sym typeface="DM Sans"/>
            </a:endParaRPr>
          </a:p>
        </p:txBody>
      </p:sp>
      <p:sp>
        <p:nvSpPr>
          <p:cNvPr id="495" name="Google Shape;495;p42"/>
          <p:cNvSpPr txBox="1"/>
          <p:nvPr/>
        </p:nvSpPr>
        <p:spPr>
          <a:xfrm>
            <a:off x="6180600" y="2223450"/>
            <a:ext cx="2506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Higher engagement</a:t>
            </a:r>
            <a:endParaRPr b="1" sz="1000">
              <a:solidFill>
                <a:schemeClr val="dk1"/>
              </a:solidFill>
              <a:latin typeface="DM Sans"/>
              <a:ea typeface="DM Sans"/>
              <a:cs typeface="DM Sans"/>
              <a:sym typeface="DM Sans"/>
            </a:endParaRPr>
          </a:p>
          <a:p>
            <a:pPr indent="0" lvl="0" marL="0" rtl="0" algn="l">
              <a:spcBef>
                <a:spcPts val="0"/>
              </a:spcBef>
              <a:spcAft>
                <a:spcPts val="0"/>
              </a:spcAft>
              <a:buNone/>
            </a:pPr>
            <a:r>
              <a:t/>
            </a:r>
            <a:endParaRPr b="1" sz="1000">
              <a:solidFill>
                <a:schemeClr val="dk1"/>
              </a:solidFill>
              <a:latin typeface="DM Sans"/>
              <a:ea typeface="DM Sans"/>
              <a:cs typeface="DM Sans"/>
              <a:sym typeface="DM Sans"/>
            </a:endParaRPr>
          </a:p>
          <a:p>
            <a:pPr indent="0" lvl="0" marL="0" rtl="0" algn="l">
              <a:spcBef>
                <a:spcPts val="0"/>
              </a:spcBef>
              <a:spcAft>
                <a:spcPts val="0"/>
              </a:spcAft>
              <a:buNone/>
            </a:pPr>
            <a:r>
              <a:rPr lang="en" sz="1000">
                <a:solidFill>
                  <a:schemeClr val="dk1"/>
                </a:solidFill>
                <a:latin typeface="DM Sans"/>
                <a:ea typeface="DM Sans"/>
                <a:cs typeface="DM Sans"/>
                <a:sym typeface="DM Sans"/>
              </a:rPr>
              <a:t>Encourages experimentation, improving retention and </a:t>
            </a:r>
            <a:endParaRPr sz="1000">
              <a:solidFill>
                <a:schemeClr val="dk1"/>
              </a:solidFill>
              <a:latin typeface="DM Sans"/>
              <a:ea typeface="DM Sans"/>
              <a:cs typeface="DM Sans"/>
              <a:sym typeface="DM Sans"/>
            </a:endParaRPr>
          </a:p>
          <a:p>
            <a:pPr indent="0" lvl="0" marL="0" rtl="0" algn="l">
              <a:spcBef>
                <a:spcPts val="0"/>
              </a:spcBef>
              <a:spcAft>
                <a:spcPts val="0"/>
              </a:spcAft>
              <a:buNone/>
            </a:pPr>
            <a:r>
              <a:rPr lang="en" sz="1000">
                <a:solidFill>
                  <a:schemeClr val="dk1"/>
                </a:solidFill>
                <a:latin typeface="DM Sans"/>
                <a:ea typeface="DM Sans"/>
                <a:cs typeface="DM Sans"/>
                <a:sym typeface="DM Sans"/>
              </a:rPr>
              <a:t>completion rates.</a:t>
            </a:r>
            <a:endParaRPr sz="10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3"/>
          <p:cNvSpPr txBox="1"/>
          <p:nvPr/>
        </p:nvSpPr>
        <p:spPr>
          <a:xfrm>
            <a:off x="361950" y="350400"/>
            <a:ext cx="2778600" cy="47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FFFFFF"/>
                </a:solidFill>
                <a:latin typeface="DM Sans Medium"/>
                <a:ea typeface="DM Sans Medium"/>
                <a:cs typeface="DM Sans Medium"/>
                <a:sym typeface="DM Sans Medium"/>
              </a:rPr>
              <a:t>Recognition</a:t>
            </a:r>
            <a:endParaRPr sz="2400">
              <a:solidFill>
                <a:srgbClr val="FFFFFF"/>
              </a:solidFill>
              <a:latin typeface="DM Sans Medium"/>
              <a:ea typeface="DM Sans Medium"/>
              <a:cs typeface="DM Sans Medium"/>
              <a:sym typeface="DM Sans Medium"/>
            </a:endParaRPr>
          </a:p>
        </p:txBody>
      </p:sp>
      <p:sp>
        <p:nvSpPr>
          <p:cNvPr id="501" name="Google Shape;501;p43"/>
          <p:cNvSpPr/>
          <p:nvPr/>
        </p:nvSpPr>
        <p:spPr>
          <a:xfrm>
            <a:off x="457200" y="1099263"/>
            <a:ext cx="4114800" cy="1198800"/>
          </a:xfrm>
          <a:prstGeom prst="roundRect">
            <a:avLst>
              <a:gd fmla="val 13485" name="adj"/>
            </a:avLst>
          </a:prstGeom>
          <a:solidFill>
            <a:srgbClr val="E1EE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502" name="Google Shape;502;p43"/>
          <p:cNvSpPr/>
          <p:nvPr/>
        </p:nvSpPr>
        <p:spPr>
          <a:xfrm>
            <a:off x="457200" y="2571750"/>
            <a:ext cx="4114800" cy="1997400"/>
          </a:xfrm>
          <a:prstGeom prst="roundRect">
            <a:avLst>
              <a:gd fmla="val 10037" name="adj"/>
            </a:avLst>
          </a:prstGeom>
          <a:solidFill>
            <a:srgbClr val="FFE9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503" name="Google Shape;503;p43"/>
          <p:cNvSpPr/>
          <p:nvPr/>
        </p:nvSpPr>
        <p:spPr>
          <a:xfrm>
            <a:off x="4754700" y="1099275"/>
            <a:ext cx="3932100" cy="3469800"/>
          </a:xfrm>
          <a:prstGeom prst="roundRect">
            <a:avLst>
              <a:gd fmla="val 307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504" name="Google Shape;504;p43"/>
          <p:cNvSpPr txBox="1"/>
          <p:nvPr/>
        </p:nvSpPr>
        <p:spPr>
          <a:xfrm>
            <a:off x="677600" y="1468673"/>
            <a:ext cx="35379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IBM Plex Sans"/>
                <a:ea typeface="IBM Plex Sans"/>
                <a:cs typeface="IBM Plex Sans"/>
                <a:sym typeface="IBM Plex Sans"/>
              </a:rPr>
              <a:t>Recognized as the Only Customer Choice in 2024 Gartner® Voice of the Customer Report for DAP</a:t>
            </a:r>
            <a:endParaRPr sz="1000">
              <a:solidFill>
                <a:schemeClr val="dk1"/>
              </a:solidFill>
              <a:latin typeface="IBM Plex Sans"/>
              <a:ea typeface="IBM Plex Sans"/>
              <a:cs typeface="IBM Plex Sans"/>
              <a:sym typeface="IBM Plex Sans"/>
            </a:endParaRPr>
          </a:p>
        </p:txBody>
      </p:sp>
      <p:pic>
        <p:nvPicPr>
          <p:cNvPr id="505" name="Google Shape;505;p43"/>
          <p:cNvPicPr preferRelativeResize="0"/>
          <p:nvPr/>
        </p:nvPicPr>
        <p:blipFill>
          <a:blip r:embed="rId3">
            <a:alphaModFix/>
          </a:blip>
          <a:stretch>
            <a:fillRect/>
          </a:stretch>
        </p:blipFill>
        <p:spPr>
          <a:xfrm>
            <a:off x="745650" y="1290884"/>
            <a:ext cx="709825" cy="166450"/>
          </a:xfrm>
          <a:prstGeom prst="rect">
            <a:avLst/>
          </a:prstGeom>
          <a:solidFill>
            <a:srgbClr val="E1EEFA"/>
          </a:solidFill>
          <a:ln>
            <a:noFill/>
          </a:ln>
        </p:spPr>
      </p:pic>
      <p:sp>
        <p:nvSpPr>
          <p:cNvPr id="506" name="Google Shape;506;p43"/>
          <p:cNvSpPr txBox="1"/>
          <p:nvPr/>
        </p:nvSpPr>
        <p:spPr>
          <a:xfrm>
            <a:off x="723300" y="1952400"/>
            <a:ext cx="1104000" cy="22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1"/>
                </a:solidFill>
                <a:latin typeface="DM Sans Medium"/>
                <a:ea typeface="DM Sans Medium"/>
                <a:cs typeface="DM Sans Medium"/>
                <a:sym typeface="DM Sans Medium"/>
              </a:rPr>
              <a:t>Explore more </a:t>
            </a:r>
            <a:r>
              <a:rPr lang="en" sz="1100">
                <a:solidFill>
                  <a:schemeClr val="accent1"/>
                </a:solidFill>
                <a:latin typeface="DM Sans Medium"/>
                <a:ea typeface="DM Sans Medium"/>
                <a:cs typeface="DM Sans Medium"/>
                <a:sym typeface="DM Sans Medium"/>
              </a:rPr>
              <a:t>&gt;</a:t>
            </a:r>
            <a:r>
              <a:rPr lang="en" sz="1000">
                <a:solidFill>
                  <a:schemeClr val="accent1"/>
                </a:solidFill>
                <a:latin typeface="DM Sans Medium"/>
                <a:ea typeface="DM Sans Medium"/>
                <a:cs typeface="DM Sans Medium"/>
                <a:sym typeface="DM Sans Medium"/>
              </a:rPr>
              <a:t> </a:t>
            </a:r>
            <a:endParaRPr sz="1000">
              <a:solidFill>
                <a:schemeClr val="accent1"/>
              </a:solidFill>
              <a:latin typeface="DM Sans Medium"/>
              <a:ea typeface="DM Sans Medium"/>
              <a:cs typeface="DM Sans Medium"/>
              <a:sym typeface="DM Sans Medium"/>
            </a:endParaRPr>
          </a:p>
        </p:txBody>
      </p:sp>
      <p:sp>
        <p:nvSpPr>
          <p:cNvPr id="507" name="Google Shape;507;p43"/>
          <p:cNvSpPr txBox="1"/>
          <p:nvPr/>
        </p:nvSpPr>
        <p:spPr>
          <a:xfrm>
            <a:off x="5017950" y="1262125"/>
            <a:ext cx="3457200" cy="11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“From the beginning, the Whatfix team has been responsive and easy to work with, Resource savings worth about $950,000 can be used now for profit-generating activities from the couple of different deployments that we have done with Whatfix.”</a:t>
            </a:r>
            <a:endParaRPr sz="1200">
              <a:solidFill>
                <a:schemeClr val="dk1"/>
              </a:solidFill>
              <a:latin typeface="DM Sans"/>
              <a:ea typeface="DM Sans"/>
              <a:cs typeface="DM Sans"/>
              <a:sym typeface="DM Sans"/>
            </a:endParaRPr>
          </a:p>
        </p:txBody>
      </p:sp>
      <p:sp>
        <p:nvSpPr>
          <p:cNvPr id="508" name="Google Shape;508;p43"/>
          <p:cNvSpPr txBox="1"/>
          <p:nvPr/>
        </p:nvSpPr>
        <p:spPr>
          <a:xfrm>
            <a:off x="5017950" y="3858000"/>
            <a:ext cx="16170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DM Sans Medium"/>
                <a:ea typeface="DM Sans Medium"/>
                <a:cs typeface="DM Sans Medium"/>
                <a:sym typeface="DM Sans Medium"/>
              </a:rPr>
              <a:t>Amy Boldt</a:t>
            </a:r>
            <a:endParaRPr sz="1600">
              <a:latin typeface="DM Sans Medium"/>
              <a:ea typeface="DM Sans Medium"/>
              <a:cs typeface="DM Sans Medium"/>
              <a:sym typeface="DM Sans Medium"/>
            </a:endParaRPr>
          </a:p>
          <a:p>
            <a:pPr indent="0" lvl="0" marL="0" rtl="0" algn="l">
              <a:spcBef>
                <a:spcPts val="0"/>
              </a:spcBef>
              <a:spcAft>
                <a:spcPts val="0"/>
              </a:spcAft>
              <a:buNone/>
            </a:pPr>
            <a:r>
              <a:rPr lang="en" sz="1000">
                <a:latin typeface="DM Sans"/>
                <a:ea typeface="DM Sans"/>
                <a:cs typeface="DM Sans"/>
                <a:sym typeface="DM Sans"/>
              </a:rPr>
              <a:t>Learning Leader-Sentry</a:t>
            </a:r>
            <a:endParaRPr sz="900">
              <a:solidFill>
                <a:schemeClr val="dk1"/>
              </a:solidFill>
              <a:latin typeface="DM Sans"/>
              <a:ea typeface="DM Sans"/>
              <a:cs typeface="DM Sans"/>
              <a:sym typeface="DM Sans"/>
            </a:endParaRPr>
          </a:p>
        </p:txBody>
      </p:sp>
      <p:pic>
        <p:nvPicPr>
          <p:cNvPr id="509" name="Google Shape;509;p43"/>
          <p:cNvPicPr preferRelativeResize="0"/>
          <p:nvPr/>
        </p:nvPicPr>
        <p:blipFill>
          <a:blip r:embed="rId4">
            <a:alphaModFix/>
          </a:blip>
          <a:stretch>
            <a:fillRect/>
          </a:stretch>
        </p:blipFill>
        <p:spPr>
          <a:xfrm>
            <a:off x="6282338" y="2571750"/>
            <a:ext cx="2404463" cy="1997400"/>
          </a:xfrm>
          <a:prstGeom prst="rect">
            <a:avLst/>
          </a:prstGeom>
          <a:solidFill>
            <a:schemeClr val="lt1"/>
          </a:solidFill>
          <a:ln>
            <a:noFill/>
          </a:ln>
        </p:spPr>
      </p:pic>
      <p:sp>
        <p:nvSpPr>
          <p:cNvPr id="510" name="Google Shape;510;p43"/>
          <p:cNvSpPr txBox="1"/>
          <p:nvPr/>
        </p:nvSpPr>
        <p:spPr>
          <a:xfrm>
            <a:off x="677600" y="2739753"/>
            <a:ext cx="35379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M Sans Medium"/>
                <a:ea typeface="DM Sans Medium"/>
                <a:cs typeface="DM Sans Medium"/>
                <a:sym typeface="DM Sans Medium"/>
              </a:rPr>
              <a:t>Awards &amp; Recognition</a:t>
            </a:r>
            <a:endParaRPr sz="1600">
              <a:solidFill>
                <a:schemeClr val="dk1"/>
              </a:solidFill>
              <a:latin typeface="DM Sans Medium"/>
              <a:ea typeface="DM Sans Medium"/>
              <a:cs typeface="DM Sans Medium"/>
              <a:sym typeface="DM Sans Medium"/>
            </a:endParaRPr>
          </a:p>
        </p:txBody>
      </p:sp>
      <p:pic>
        <p:nvPicPr>
          <p:cNvPr id="511" name="Google Shape;511;p43"/>
          <p:cNvPicPr preferRelativeResize="0"/>
          <p:nvPr/>
        </p:nvPicPr>
        <p:blipFill rotWithShape="1">
          <a:blip r:embed="rId5">
            <a:alphaModFix/>
          </a:blip>
          <a:srcRect b="-21952" l="0" r="42954" t="-16898"/>
          <a:stretch/>
        </p:blipFill>
        <p:spPr>
          <a:xfrm>
            <a:off x="707501" y="3301800"/>
            <a:ext cx="3614175" cy="902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5" name="Shape 515"/>
        <p:cNvGrpSpPr/>
        <p:nvPr/>
      </p:nvGrpSpPr>
      <p:grpSpPr>
        <a:xfrm>
          <a:off x="0" y="0"/>
          <a:ext cx="0" cy="0"/>
          <a:chOff x="0" y="0"/>
          <a:chExt cx="0" cy="0"/>
        </a:xfrm>
      </p:grpSpPr>
      <p:grpSp>
        <p:nvGrpSpPr>
          <p:cNvPr id="516" name="Google Shape;516;p44"/>
          <p:cNvGrpSpPr/>
          <p:nvPr/>
        </p:nvGrpSpPr>
        <p:grpSpPr>
          <a:xfrm flipH="1">
            <a:off x="4733455" y="226063"/>
            <a:ext cx="4839634" cy="5143370"/>
            <a:chOff x="4572025" y="961250"/>
            <a:chExt cx="3244375" cy="3447993"/>
          </a:xfrm>
        </p:grpSpPr>
        <p:sp>
          <p:nvSpPr>
            <p:cNvPr id="517" name="Google Shape;517;p44"/>
            <p:cNvSpPr/>
            <p:nvPr/>
          </p:nvSpPr>
          <p:spPr>
            <a:xfrm>
              <a:off x="4572025" y="961250"/>
              <a:ext cx="1754500" cy="3447993"/>
            </a:xfrm>
            <a:custGeom>
              <a:rect b="b" l="l" r="r" t="t"/>
              <a:pathLst>
                <a:path extrusionOk="0" h="140362" w="70180">
                  <a:moveTo>
                    <a:pt x="0" y="0"/>
                  </a:moveTo>
                  <a:lnTo>
                    <a:pt x="0" y="140362"/>
                  </a:lnTo>
                  <a:cubicBezTo>
                    <a:pt x="38370" y="140176"/>
                    <a:pt x="70180" y="108567"/>
                    <a:pt x="70180" y="70181"/>
                  </a:cubicBezTo>
                  <a:cubicBezTo>
                    <a:pt x="70180" y="31810"/>
                    <a:pt x="38510" y="0"/>
                    <a:pt x="0" y="0"/>
                  </a:cubicBezTo>
                  <a:close/>
                </a:path>
              </a:pathLst>
            </a:custGeom>
            <a:solidFill>
              <a:schemeClr val="accent1"/>
            </a:solidFill>
            <a:ln>
              <a:noFill/>
            </a:ln>
          </p:spPr>
          <p:txBody>
            <a:bodyPr anchorCtr="0" anchor="ctr" bIns="136375" lIns="136375" spcFirstLastPara="1" rIns="136375" wrap="square" tIns="136375">
              <a:noAutofit/>
            </a:bodyPr>
            <a:lstStyle/>
            <a:p>
              <a:pPr indent="0" lvl="0" marL="0" rtl="0" algn="l">
                <a:spcBef>
                  <a:spcPts val="0"/>
                </a:spcBef>
                <a:spcAft>
                  <a:spcPts val="0"/>
                </a:spcAft>
                <a:buNone/>
              </a:pPr>
              <a:r>
                <a:t/>
              </a:r>
              <a:endParaRPr sz="2088"/>
            </a:p>
          </p:txBody>
        </p:sp>
        <p:sp>
          <p:nvSpPr>
            <p:cNvPr id="518" name="Google Shape;518;p44"/>
            <p:cNvSpPr/>
            <p:nvPr/>
          </p:nvSpPr>
          <p:spPr>
            <a:xfrm>
              <a:off x="6061900" y="961250"/>
              <a:ext cx="1754500" cy="3447993"/>
            </a:xfrm>
            <a:custGeom>
              <a:rect b="b" l="l" r="r" t="t"/>
              <a:pathLst>
                <a:path extrusionOk="0" h="140362" w="70180">
                  <a:moveTo>
                    <a:pt x="0" y="0"/>
                  </a:moveTo>
                  <a:lnTo>
                    <a:pt x="0" y="140362"/>
                  </a:lnTo>
                  <a:cubicBezTo>
                    <a:pt x="38370" y="140176"/>
                    <a:pt x="70180" y="108567"/>
                    <a:pt x="70180" y="70181"/>
                  </a:cubicBezTo>
                  <a:cubicBezTo>
                    <a:pt x="70180" y="31810"/>
                    <a:pt x="38510" y="0"/>
                    <a:pt x="0" y="0"/>
                  </a:cubicBezTo>
                  <a:close/>
                </a:path>
              </a:pathLst>
            </a:custGeom>
            <a:solidFill>
              <a:schemeClr val="accent1"/>
            </a:solidFill>
            <a:ln>
              <a:noFill/>
            </a:ln>
          </p:spPr>
          <p:txBody>
            <a:bodyPr anchorCtr="0" anchor="ctr" bIns="136375" lIns="136375" spcFirstLastPara="1" rIns="136375" wrap="square" tIns="136375">
              <a:noAutofit/>
            </a:bodyPr>
            <a:lstStyle/>
            <a:p>
              <a:pPr indent="0" lvl="0" marL="0" rtl="0" algn="l">
                <a:spcBef>
                  <a:spcPts val="0"/>
                </a:spcBef>
                <a:spcAft>
                  <a:spcPts val="0"/>
                </a:spcAft>
                <a:buNone/>
              </a:pPr>
              <a:r>
                <a:t/>
              </a:r>
              <a:endParaRPr sz="2088"/>
            </a:p>
          </p:txBody>
        </p:sp>
      </p:grpSp>
      <p:pic>
        <p:nvPicPr>
          <p:cNvPr id="519" name="Google Shape;519;p44"/>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520" name="Google Shape;520;p44"/>
          <p:cNvSpPr txBox="1"/>
          <p:nvPr/>
        </p:nvSpPr>
        <p:spPr>
          <a:xfrm>
            <a:off x="457200" y="2096550"/>
            <a:ext cx="41148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IBM Plex Sans SemiBold"/>
                <a:ea typeface="IBM Plex Sans SemiBold"/>
                <a:cs typeface="IBM Plex Sans SemiBold"/>
                <a:sym typeface="IBM Plex Sans SemiBold"/>
              </a:rPr>
              <a:t>Event Name</a:t>
            </a:r>
            <a:endParaRPr sz="2800">
              <a:solidFill>
                <a:schemeClr val="lt1"/>
              </a:solidFill>
              <a:latin typeface="IBM Plex Sans SemiBold"/>
              <a:ea typeface="IBM Plex Sans SemiBold"/>
              <a:cs typeface="IBM Plex Sans SemiBold"/>
              <a:sym typeface="IBM Plex Sans SemiBold"/>
            </a:endParaRPr>
          </a:p>
        </p:txBody>
      </p:sp>
      <p:sp>
        <p:nvSpPr>
          <p:cNvPr id="521" name="Google Shape;521;p44"/>
          <p:cNvSpPr txBox="1"/>
          <p:nvPr/>
        </p:nvSpPr>
        <p:spPr>
          <a:xfrm>
            <a:off x="457200" y="2715675"/>
            <a:ext cx="41148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DM Sans Medium"/>
                <a:ea typeface="DM Sans Medium"/>
                <a:cs typeface="DM Sans Medium"/>
                <a:sym typeface="DM Sans Medium"/>
              </a:rPr>
              <a:t>Date | Time | Location</a:t>
            </a:r>
            <a:endParaRPr sz="2000">
              <a:solidFill>
                <a:schemeClr val="lt1"/>
              </a:solidFill>
              <a:latin typeface="DM Sans Medium"/>
              <a:ea typeface="DM Sans Medium"/>
              <a:cs typeface="DM Sans Medium"/>
              <a:sym typeface="DM Sans Medium"/>
            </a:endParaRPr>
          </a:p>
        </p:txBody>
      </p:sp>
      <p:pic>
        <p:nvPicPr>
          <p:cNvPr id="522" name="Google Shape;522;p44"/>
          <p:cNvPicPr preferRelativeResize="0"/>
          <p:nvPr/>
        </p:nvPicPr>
        <p:blipFill>
          <a:blip r:embed="rId4">
            <a:alphaModFix/>
          </a:blip>
          <a:stretch>
            <a:fillRect/>
          </a:stretch>
        </p:blipFill>
        <p:spPr>
          <a:xfrm>
            <a:off x="4851895" y="0"/>
            <a:ext cx="4292111"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5"/>
          <p:cNvSpPr txBox="1"/>
          <p:nvPr/>
        </p:nvSpPr>
        <p:spPr>
          <a:xfrm>
            <a:off x="457200" y="377875"/>
            <a:ext cx="8229600" cy="45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15B22"/>
                </a:solidFill>
                <a:latin typeface="DM Sans Medium"/>
                <a:ea typeface="DM Sans Medium"/>
                <a:cs typeface="DM Sans Medium"/>
                <a:sym typeface="DM Sans Medium"/>
              </a:rPr>
              <a:t>Whatfix AI</a:t>
            </a:r>
            <a:r>
              <a:rPr lang="en" sz="2000">
                <a:solidFill>
                  <a:schemeClr val="dk1"/>
                </a:solidFill>
                <a:latin typeface="DM Sans Medium"/>
                <a:ea typeface="DM Sans Medium"/>
                <a:cs typeface="DM Sans Medium"/>
                <a:sym typeface="DM Sans Medium"/>
              </a:rPr>
              <a:t> empowering you to deliver business outcomes faster</a:t>
            </a:r>
            <a:endParaRPr sz="2000">
              <a:solidFill>
                <a:schemeClr val="dk1"/>
              </a:solidFill>
              <a:latin typeface="DM Sans Medium"/>
              <a:ea typeface="DM Sans Medium"/>
              <a:cs typeface="DM Sans Medium"/>
              <a:sym typeface="DM Sans Medium"/>
            </a:endParaRPr>
          </a:p>
          <a:p>
            <a:pPr indent="0" lvl="0" marL="0" rtl="0" algn="l">
              <a:spcBef>
                <a:spcPts val="0"/>
              </a:spcBef>
              <a:spcAft>
                <a:spcPts val="0"/>
              </a:spcAft>
              <a:buNone/>
            </a:pPr>
            <a:r>
              <a:t/>
            </a:r>
            <a:endParaRPr sz="2100">
              <a:solidFill>
                <a:schemeClr val="dk1"/>
              </a:solidFill>
              <a:latin typeface="DM Sans SemiBold"/>
              <a:ea typeface="DM Sans SemiBold"/>
              <a:cs typeface="DM Sans SemiBold"/>
              <a:sym typeface="DM Sans SemiBold"/>
            </a:endParaRPr>
          </a:p>
        </p:txBody>
      </p:sp>
      <p:pic>
        <p:nvPicPr>
          <p:cNvPr id="528" name="Google Shape;528;p45"/>
          <p:cNvPicPr preferRelativeResize="0"/>
          <p:nvPr/>
        </p:nvPicPr>
        <p:blipFill>
          <a:blip r:embed="rId3">
            <a:alphaModFix/>
          </a:blip>
          <a:stretch>
            <a:fillRect/>
          </a:stretch>
        </p:blipFill>
        <p:spPr>
          <a:xfrm>
            <a:off x="1469662" y="1186246"/>
            <a:ext cx="6204676" cy="377175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46"/>
          <p:cNvPicPr preferRelativeResize="0"/>
          <p:nvPr/>
        </p:nvPicPr>
        <p:blipFill>
          <a:blip r:embed="rId3">
            <a:alphaModFix/>
          </a:blip>
          <a:stretch>
            <a:fillRect/>
          </a:stretch>
        </p:blipFill>
        <p:spPr>
          <a:xfrm>
            <a:off x="808139" y="742938"/>
            <a:ext cx="3433824" cy="2087375"/>
          </a:xfrm>
          <a:prstGeom prst="rect">
            <a:avLst/>
          </a:prstGeom>
          <a:noFill/>
          <a:ln>
            <a:noFill/>
          </a:ln>
        </p:spPr>
      </p:pic>
      <p:pic>
        <p:nvPicPr>
          <p:cNvPr id="534" name="Google Shape;534;p46"/>
          <p:cNvPicPr preferRelativeResize="0"/>
          <p:nvPr/>
        </p:nvPicPr>
        <p:blipFill>
          <a:blip r:embed="rId4">
            <a:alphaModFix/>
          </a:blip>
          <a:stretch>
            <a:fillRect/>
          </a:stretch>
        </p:blipFill>
        <p:spPr>
          <a:xfrm>
            <a:off x="4812389" y="688437"/>
            <a:ext cx="3523472" cy="2141876"/>
          </a:xfrm>
          <a:prstGeom prst="rect">
            <a:avLst/>
          </a:prstGeom>
          <a:noFill/>
          <a:ln>
            <a:noFill/>
          </a:ln>
        </p:spPr>
      </p:pic>
      <p:pic>
        <p:nvPicPr>
          <p:cNvPr id="535" name="Google Shape;535;p46"/>
          <p:cNvPicPr preferRelativeResize="0"/>
          <p:nvPr/>
        </p:nvPicPr>
        <p:blipFill>
          <a:blip r:embed="rId5">
            <a:alphaModFix/>
          </a:blip>
          <a:stretch>
            <a:fillRect/>
          </a:stretch>
        </p:blipFill>
        <p:spPr>
          <a:xfrm>
            <a:off x="2918388" y="2969500"/>
            <a:ext cx="3307224" cy="2010426"/>
          </a:xfrm>
          <a:prstGeom prst="rect">
            <a:avLst/>
          </a:prstGeom>
          <a:noFill/>
          <a:ln>
            <a:noFill/>
          </a:ln>
        </p:spPr>
      </p:pic>
      <p:sp>
        <p:nvSpPr>
          <p:cNvPr id="536" name="Google Shape;536;p46"/>
          <p:cNvSpPr txBox="1"/>
          <p:nvPr/>
        </p:nvSpPr>
        <p:spPr>
          <a:xfrm>
            <a:off x="272625" y="118150"/>
            <a:ext cx="8451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DM Sans Medium"/>
                <a:ea typeface="DM Sans Medium"/>
                <a:cs typeface="DM Sans Medium"/>
                <a:sym typeface="DM Sans Medium"/>
              </a:rPr>
              <a:t>Product Suite Graphic Light mode</a:t>
            </a:r>
            <a:endParaRPr sz="1600">
              <a:solidFill>
                <a:schemeClr val="dk1"/>
              </a:solidFill>
              <a:latin typeface="DM Sans Medium"/>
              <a:ea typeface="DM Sans Medium"/>
              <a:cs typeface="DM Sans Medium"/>
              <a:sym typeface="DM Sa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0" name="Shape 540"/>
        <p:cNvGrpSpPr/>
        <p:nvPr/>
      </p:nvGrpSpPr>
      <p:grpSpPr>
        <a:xfrm>
          <a:off x="0" y="0"/>
          <a:ext cx="0" cy="0"/>
          <a:chOff x="0" y="0"/>
          <a:chExt cx="0" cy="0"/>
        </a:xfrm>
      </p:grpSpPr>
      <p:sp>
        <p:nvSpPr>
          <p:cNvPr id="541" name="Google Shape;541;p47"/>
          <p:cNvSpPr txBox="1"/>
          <p:nvPr/>
        </p:nvSpPr>
        <p:spPr>
          <a:xfrm>
            <a:off x="457200" y="377875"/>
            <a:ext cx="8229600" cy="45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15B22"/>
                </a:solidFill>
                <a:latin typeface="DM Sans Medium"/>
                <a:ea typeface="DM Sans Medium"/>
                <a:cs typeface="DM Sans Medium"/>
                <a:sym typeface="DM Sans Medium"/>
              </a:rPr>
              <a:t>Whatfix AI</a:t>
            </a:r>
            <a:r>
              <a:rPr lang="en" sz="2000">
                <a:solidFill>
                  <a:schemeClr val="dk1"/>
                </a:solidFill>
                <a:latin typeface="DM Sans Medium"/>
                <a:ea typeface="DM Sans Medium"/>
                <a:cs typeface="DM Sans Medium"/>
                <a:sym typeface="DM Sans Medium"/>
              </a:rPr>
              <a:t> </a:t>
            </a:r>
            <a:r>
              <a:rPr lang="en" sz="2000">
                <a:solidFill>
                  <a:schemeClr val="lt1"/>
                </a:solidFill>
                <a:latin typeface="DM Sans Medium"/>
                <a:ea typeface="DM Sans Medium"/>
                <a:cs typeface="DM Sans Medium"/>
                <a:sym typeface="DM Sans Medium"/>
              </a:rPr>
              <a:t>empowering you to deliver business outcomes faster</a:t>
            </a:r>
            <a:endParaRPr sz="2000">
              <a:solidFill>
                <a:schemeClr val="lt1"/>
              </a:solidFill>
              <a:latin typeface="DM Sans Medium"/>
              <a:ea typeface="DM Sans Medium"/>
              <a:cs typeface="DM Sans Medium"/>
              <a:sym typeface="DM Sans Medium"/>
            </a:endParaRPr>
          </a:p>
          <a:p>
            <a:pPr indent="0" lvl="0" marL="0" rtl="0" algn="l">
              <a:spcBef>
                <a:spcPts val="0"/>
              </a:spcBef>
              <a:spcAft>
                <a:spcPts val="0"/>
              </a:spcAft>
              <a:buNone/>
            </a:pPr>
            <a:r>
              <a:t/>
            </a:r>
            <a:endParaRPr sz="2000">
              <a:solidFill>
                <a:schemeClr val="lt1"/>
              </a:solidFill>
              <a:latin typeface="DM Sans SemiBold"/>
              <a:ea typeface="DM Sans SemiBold"/>
              <a:cs typeface="DM Sans SemiBold"/>
              <a:sym typeface="DM Sans SemiBold"/>
            </a:endParaRPr>
          </a:p>
        </p:txBody>
      </p:sp>
      <p:pic>
        <p:nvPicPr>
          <p:cNvPr id="542" name="Google Shape;542;p47"/>
          <p:cNvPicPr preferRelativeResize="0"/>
          <p:nvPr/>
        </p:nvPicPr>
        <p:blipFill>
          <a:blip r:embed="rId3">
            <a:alphaModFix/>
          </a:blip>
          <a:stretch>
            <a:fillRect/>
          </a:stretch>
        </p:blipFill>
        <p:spPr>
          <a:xfrm>
            <a:off x="9306303" y="0"/>
            <a:ext cx="2429874" cy="1608975"/>
          </a:xfrm>
          <a:prstGeom prst="rect">
            <a:avLst/>
          </a:prstGeom>
          <a:noFill/>
          <a:ln>
            <a:noFill/>
          </a:ln>
        </p:spPr>
      </p:pic>
      <p:pic>
        <p:nvPicPr>
          <p:cNvPr id="543" name="Google Shape;543;p47"/>
          <p:cNvPicPr preferRelativeResize="0"/>
          <p:nvPr/>
        </p:nvPicPr>
        <p:blipFill>
          <a:blip r:embed="rId4">
            <a:alphaModFix/>
          </a:blip>
          <a:stretch>
            <a:fillRect/>
          </a:stretch>
        </p:blipFill>
        <p:spPr>
          <a:xfrm>
            <a:off x="1535251" y="1213044"/>
            <a:ext cx="6073498" cy="369213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7" name="Shape 547"/>
        <p:cNvGrpSpPr/>
        <p:nvPr/>
      </p:nvGrpSpPr>
      <p:grpSpPr>
        <a:xfrm>
          <a:off x="0" y="0"/>
          <a:ext cx="0" cy="0"/>
          <a:chOff x="0" y="0"/>
          <a:chExt cx="0" cy="0"/>
        </a:xfrm>
      </p:grpSpPr>
      <p:sp>
        <p:nvSpPr>
          <p:cNvPr id="548" name="Google Shape;548;p48"/>
          <p:cNvSpPr txBox="1"/>
          <p:nvPr/>
        </p:nvSpPr>
        <p:spPr>
          <a:xfrm>
            <a:off x="457200" y="187025"/>
            <a:ext cx="8294100" cy="45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DM Sans Medium"/>
                <a:ea typeface="DM Sans Medium"/>
                <a:cs typeface="DM Sans Medium"/>
                <a:sym typeface="DM Sans Medium"/>
              </a:rPr>
              <a:t>Product Suite Graphic Dark mode</a:t>
            </a:r>
            <a:endParaRPr sz="1600">
              <a:solidFill>
                <a:schemeClr val="lt1"/>
              </a:solidFill>
              <a:latin typeface="DM Sans Medium"/>
              <a:ea typeface="DM Sans Medium"/>
              <a:cs typeface="DM Sans Medium"/>
              <a:sym typeface="DM Sans Medium"/>
            </a:endParaRPr>
          </a:p>
          <a:p>
            <a:pPr indent="0" lvl="0" marL="0" rtl="0" algn="ctr">
              <a:spcBef>
                <a:spcPts val="0"/>
              </a:spcBef>
              <a:spcAft>
                <a:spcPts val="0"/>
              </a:spcAft>
              <a:buNone/>
            </a:pPr>
            <a:r>
              <a:t/>
            </a:r>
            <a:endParaRPr sz="2000">
              <a:solidFill>
                <a:srgbClr val="F15B22"/>
              </a:solidFill>
              <a:latin typeface="DM Sans Medium"/>
              <a:ea typeface="DM Sans Medium"/>
              <a:cs typeface="DM Sans Medium"/>
              <a:sym typeface="DM Sans Medium"/>
            </a:endParaRPr>
          </a:p>
          <a:p>
            <a:pPr indent="0" lvl="0" marL="0" rtl="0" algn="ctr">
              <a:spcBef>
                <a:spcPts val="0"/>
              </a:spcBef>
              <a:spcAft>
                <a:spcPts val="0"/>
              </a:spcAft>
              <a:buNone/>
            </a:pPr>
            <a:r>
              <a:t/>
            </a:r>
            <a:endParaRPr sz="2000">
              <a:solidFill>
                <a:schemeClr val="lt1"/>
              </a:solidFill>
              <a:latin typeface="DM Sans SemiBold"/>
              <a:ea typeface="DM Sans SemiBold"/>
              <a:cs typeface="DM Sans SemiBold"/>
              <a:sym typeface="DM Sans SemiBold"/>
            </a:endParaRPr>
          </a:p>
        </p:txBody>
      </p:sp>
      <p:pic>
        <p:nvPicPr>
          <p:cNvPr id="549" name="Google Shape;549;p48"/>
          <p:cNvPicPr preferRelativeResize="0"/>
          <p:nvPr/>
        </p:nvPicPr>
        <p:blipFill>
          <a:blip r:embed="rId3">
            <a:alphaModFix/>
          </a:blip>
          <a:stretch>
            <a:fillRect/>
          </a:stretch>
        </p:blipFill>
        <p:spPr>
          <a:xfrm>
            <a:off x="769725" y="692675"/>
            <a:ext cx="3523463" cy="2141876"/>
          </a:xfrm>
          <a:prstGeom prst="rect">
            <a:avLst/>
          </a:prstGeom>
          <a:noFill/>
          <a:ln>
            <a:noFill/>
          </a:ln>
        </p:spPr>
      </p:pic>
      <p:pic>
        <p:nvPicPr>
          <p:cNvPr id="550" name="Google Shape;550;p48"/>
          <p:cNvPicPr preferRelativeResize="0"/>
          <p:nvPr/>
        </p:nvPicPr>
        <p:blipFill>
          <a:blip r:embed="rId4">
            <a:alphaModFix/>
          </a:blip>
          <a:stretch>
            <a:fillRect/>
          </a:stretch>
        </p:blipFill>
        <p:spPr>
          <a:xfrm>
            <a:off x="4812387" y="692679"/>
            <a:ext cx="3523476" cy="2141871"/>
          </a:xfrm>
          <a:prstGeom prst="rect">
            <a:avLst/>
          </a:prstGeom>
          <a:noFill/>
          <a:ln>
            <a:noFill/>
          </a:ln>
        </p:spPr>
      </p:pic>
      <p:pic>
        <p:nvPicPr>
          <p:cNvPr id="551" name="Google Shape;551;p48"/>
          <p:cNvPicPr preferRelativeResize="0"/>
          <p:nvPr/>
        </p:nvPicPr>
        <p:blipFill>
          <a:blip r:embed="rId5">
            <a:alphaModFix/>
          </a:blip>
          <a:stretch>
            <a:fillRect/>
          </a:stretch>
        </p:blipFill>
        <p:spPr>
          <a:xfrm>
            <a:off x="2918026" y="2935405"/>
            <a:ext cx="3372450" cy="205007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9"/>
          <p:cNvSpPr txBox="1"/>
          <p:nvPr/>
        </p:nvSpPr>
        <p:spPr>
          <a:xfrm>
            <a:off x="457200" y="480275"/>
            <a:ext cx="82296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15B22"/>
                </a:solidFill>
                <a:latin typeface="DM Sans Medium"/>
                <a:ea typeface="DM Sans Medium"/>
                <a:cs typeface="DM Sans Medium"/>
                <a:sym typeface="DM Sans Medium"/>
              </a:rPr>
              <a:t>Whatfix AI</a:t>
            </a:r>
            <a:r>
              <a:rPr lang="en" sz="2000">
                <a:solidFill>
                  <a:schemeClr val="dk1"/>
                </a:solidFill>
                <a:latin typeface="DM Sans Medium"/>
                <a:ea typeface="DM Sans Medium"/>
                <a:cs typeface="DM Sans Medium"/>
                <a:sym typeface="DM Sans Medium"/>
              </a:rPr>
              <a:t> empowering you to deliver business outcomes faster</a:t>
            </a:r>
            <a:endParaRPr sz="2000">
              <a:solidFill>
                <a:schemeClr val="dk1"/>
              </a:solidFill>
              <a:latin typeface="DM Sans Medium"/>
              <a:ea typeface="DM Sans Medium"/>
              <a:cs typeface="DM Sans Medium"/>
              <a:sym typeface="DM Sans Medium"/>
            </a:endParaRPr>
          </a:p>
          <a:p>
            <a:pPr indent="0" lvl="0" marL="0" rtl="0" algn="l">
              <a:spcBef>
                <a:spcPts val="0"/>
              </a:spcBef>
              <a:spcAft>
                <a:spcPts val="0"/>
              </a:spcAft>
              <a:buNone/>
            </a:pPr>
            <a:r>
              <a:t/>
            </a:r>
            <a:endParaRPr sz="2100">
              <a:solidFill>
                <a:schemeClr val="dk1"/>
              </a:solidFill>
              <a:latin typeface="DM Sans SemiBold"/>
              <a:ea typeface="DM Sans SemiBold"/>
              <a:cs typeface="DM Sans SemiBold"/>
              <a:sym typeface="DM Sans SemiBold"/>
            </a:endParaRPr>
          </a:p>
        </p:txBody>
      </p:sp>
      <p:sp>
        <p:nvSpPr>
          <p:cNvPr id="557" name="Google Shape;557;p49"/>
          <p:cNvSpPr txBox="1"/>
          <p:nvPr/>
        </p:nvSpPr>
        <p:spPr>
          <a:xfrm>
            <a:off x="4758000" y="2406850"/>
            <a:ext cx="392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"Lorem ipsum dolor sit amet, consectetur adipiscing elit, sed do eiusmod tempor incididunt ut labore et dolore magna aliqua. Ut enim ad minim veniam, quis nostrud exercitation ullamco laboris nisi ut aliquip ex ea commodo consequat. </a:t>
            </a:r>
            <a:endParaRPr sz="1200">
              <a:solidFill>
                <a:schemeClr val="dk1"/>
              </a:solidFill>
              <a:latin typeface="DM Sans"/>
              <a:ea typeface="DM Sans"/>
              <a:cs typeface="DM Sans"/>
              <a:sym typeface="DM Sans"/>
            </a:endParaRPr>
          </a:p>
        </p:txBody>
      </p:sp>
      <p:pic>
        <p:nvPicPr>
          <p:cNvPr id="558" name="Google Shape;558;p49"/>
          <p:cNvPicPr preferRelativeResize="0"/>
          <p:nvPr/>
        </p:nvPicPr>
        <p:blipFill>
          <a:blip r:embed="rId3">
            <a:alphaModFix/>
          </a:blip>
          <a:stretch>
            <a:fillRect/>
          </a:stretch>
        </p:blipFill>
        <p:spPr>
          <a:xfrm>
            <a:off x="0" y="1219275"/>
            <a:ext cx="4437275" cy="3924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2" name="Shape 562"/>
        <p:cNvGrpSpPr/>
        <p:nvPr/>
      </p:nvGrpSpPr>
      <p:grpSpPr>
        <a:xfrm>
          <a:off x="0" y="0"/>
          <a:ext cx="0" cy="0"/>
          <a:chOff x="0" y="0"/>
          <a:chExt cx="0" cy="0"/>
        </a:xfrm>
      </p:grpSpPr>
      <p:sp>
        <p:nvSpPr>
          <p:cNvPr id="563" name="Google Shape;563;p50"/>
          <p:cNvSpPr txBox="1"/>
          <p:nvPr/>
        </p:nvSpPr>
        <p:spPr>
          <a:xfrm>
            <a:off x="361950" y="350400"/>
            <a:ext cx="2778600" cy="47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FFFFFF"/>
                </a:solidFill>
                <a:latin typeface="DM Sans Medium"/>
                <a:ea typeface="DM Sans Medium"/>
                <a:cs typeface="DM Sans Medium"/>
                <a:sym typeface="DM Sans Medium"/>
              </a:rPr>
              <a:t>Objective</a:t>
            </a:r>
            <a:endParaRPr sz="2400">
              <a:solidFill>
                <a:srgbClr val="FFFFFF"/>
              </a:solidFill>
              <a:latin typeface="DM Sans Medium"/>
              <a:ea typeface="DM Sans Medium"/>
              <a:cs typeface="DM Sans Medium"/>
              <a:sym typeface="DM Sans Medium"/>
            </a:endParaRPr>
          </a:p>
        </p:txBody>
      </p:sp>
      <p:grpSp>
        <p:nvGrpSpPr>
          <p:cNvPr id="564" name="Google Shape;564;p50"/>
          <p:cNvGrpSpPr/>
          <p:nvPr/>
        </p:nvGrpSpPr>
        <p:grpSpPr>
          <a:xfrm flipH="1" rot="5400000">
            <a:off x="5605630" y="673738"/>
            <a:ext cx="4839634" cy="5143370"/>
            <a:chOff x="4572025" y="961250"/>
            <a:chExt cx="3244375" cy="3447993"/>
          </a:xfrm>
        </p:grpSpPr>
        <p:sp>
          <p:nvSpPr>
            <p:cNvPr id="565" name="Google Shape;565;p50"/>
            <p:cNvSpPr/>
            <p:nvPr/>
          </p:nvSpPr>
          <p:spPr>
            <a:xfrm>
              <a:off x="4572025" y="961250"/>
              <a:ext cx="1754500" cy="3447993"/>
            </a:xfrm>
            <a:custGeom>
              <a:rect b="b" l="l" r="r" t="t"/>
              <a:pathLst>
                <a:path extrusionOk="0" h="140362" w="70180">
                  <a:moveTo>
                    <a:pt x="0" y="0"/>
                  </a:moveTo>
                  <a:lnTo>
                    <a:pt x="0" y="140362"/>
                  </a:lnTo>
                  <a:cubicBezTo>
                    <a:pt x="38370" y="140176"/>
                    <a:pt x="70180" y="108567"/>
                    <a:pt x="70180" y="70181"/>
                  </a:cubicBezTo>
                  <a:cubicBezTo>
                    <a:pt x="70180" y="31810"/>
                    <a:pt x="38510" y="0"/>
                    <a:pt x="0" y="0"/>
                  </a:cubicBezTo>
                  <a:close/>
                </a:path>
              </a:pathLst>
            </a:custGeom>
            <a:solidFill>
              <a:schemeClr val="accent4"/>
            </a:solidFill>
            <a:ln>
              <a:noFill/>
            </a:ln>
          </p:spPr>
          <p:txBody>
            <a:bodyPr anchorCtr="0" anchor="ctr" bIns="136375" lIns="136375" spcFirstLastPara="1" rIns="136375" wrap="square" tIns="136375">
              <a:noAutofit/>
            </a:bodyPr>
            <a:lstStyle/>
            <a:p>
              <a:pPr indent="0" lvl="0" marL="0" rtl="0" algn="l">
                <a:spcBef>
                  <a:spcPts val="0"/>
                </a:spcBef>
                <a:spcAft>
                  <a:spcPts val="0"/>
                </a:spcAft>
                <a:buNone/>
              </a:pPr>
              <a:r>
                <a:t/>
              </a:r>
              <a:endParaRPr sz="2088"/>
            </a:p>
          </p:txBody>
        </p:sp>
        <p:sp>
          <p:nvSpPr>
            <p:cNvPr id="566" name="Google Shape;566;p50"/>
            <p:cNvSpPr/>
            <p:nvPr/>
          </p:nvSpPr>
          <p:spPr>
            <a:xfrm>
              <a:off x="6061900" y="961250"/>
              <a:ext cx="1754500" cy="3447993"/>
            </a:xfrm>
            <a:custGeom>
              <a:rect b="b" l="l" r="r" t="t"/>
              <a:pathLst>
                <a:path extrusionOk="0" h="140362" w="70180">
                  <a:moveTo>
                    <a:pt x="0" y="0"/>
                  </a:moveTo>
                  <a:lnTo>
                    <a:pt x="0" y="140362"/>
                  </a:lnTo>
                  <a:cubicBezTo>
                    <a:pt x="38370" y="140176"/>
                    <a:pt x="70180" y="108567"/>
                    <a:pt x="70180" y="70181"/>
                  </a:cubicBezTo>
                  <a:cubicBezTo>
                    <a:pt x="70180" y="31810"/>
                    <a:pt x="38510" y="0"/>
                    <a:pt x="0" y="0"/>
                  </a:cubicBezTo>
                  <a:close/>
                </a:path>
              </a:pathLst>
            </a:custGeom>
            <a:solidFill>
              <a:schemeClr val="accent4"/>
            </a:solidFill>
            <a:ln>
              <a:noFill/>
            </a:ln>
          </p:spPr>
          <p:txBody>
            <a:bodyPr anchorCtr="0" anchor="ctr" bIns="136375" lIns="136375" spcFirstLastPara="1" rIns="136375" wrap="square" tIns="136375">
              <a:noAutofit/>
            </a:bodyPr>
            <a:lstStyle/>
            <a:p>
              <a:pPr indent="0" lvl="0" marL="0" rtl="0" algn="l">
                <a:spcBef>
                  <a:spcPts val="0"/>
                </a:spcBef>
                <a:spcAft>
                  <a:spcPts val="0"/>
                </a:spcAft>
                <a:buNone/>
              </a:pPr>
              <a:r>
                <a:t/>
              </a:r>
              <a:endParaRPr sz="2088"/>
            </a:p>
          </p:txBody>
        </p:sp>
      </p:grpSp>
      <p:sp>
        <p:nvSpPr>
          <p:cNvPr id="567" name="Google Shape;567;p50"/>
          <p:cNvSpPr txBox="1"/>
          <p:nvPr/>
        </p:nvSpPr>
        <p:spPr>
          <a:xfrm>
            <a:off x="365400" y="1672100"/>
            <a:ext cx="42066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sed do eiusmod tempor incididunt ut labore et dolore magna aliqua. Ut enim ad minim veniam, "Lorem ipsum dolor sit amet, consectetur adipiscing elit, sed do eiusmod tempor incididunt ut labore et dolore magna aliqua. Ut enim ad minim veniam, "Lorem ipsum dolor sit amet, consectetur adipiscing elit, sed do eiusmod tempor incididunt ut labore et dolore magna aliqua. Ut enim ad minim veniam, "Lorem ipsum dolor sit amet, consectetur adipiscing elit, sed do eiusmod tempor incididunt ut labore et dolore magna aliqua. Ut enim ad minim veniam, "Lorem ipsum dolor sit amet, consectetur adipiscing elit, sed do eiusmod tempor incididunt ut labore et dolore magna aliqua. Ut enim ad minim veniam,</a:t>
            </a:r>
            <a:endParaRPr sz="1000">
              <a:solidFill>
                <a:schemeClr val="lt1"/>
              </a:solidFill>
              <a:latin typeface="DM Sans"/>
              <a:ea typeface="DM Sans"/>
              <a:cs typeface="DM Sans"/>
              <a:sym typeface="DM Sans"/>
            </a:endParaRPr>
          </a:p>
        </p:txBody>
      </p:sp>
      <p:sp>
        <p:nvSpPr>
          <p:cNvPr id="568" name="Google Shape;568;p50"/>
          <p:cNvSpPr txBox="1"/>
          <p:nvPr/>
        </p:nvSpPr>
        <p:spPr>
          <a:xfrm>
            <a:off x="342450" y="1196900"/>
            <a:ext cx="1898700" cy="3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FFFFFF"/>
                </a:solidFill>
                <a:latin typeface="DM Sans Medium"/>
                <a:ea typeface="DM Sans Medium"/>
                <a:cs typeface="DM Sans Medium"/>
                <a:sym typeface="DM Sans Medium"/>
              </a:rPr>
              <a:t>Lorem Ipsum</a:t>
            </a:r>
            <a:endParaRPr sz="1600">
              <a:solidFill>
                <a:srgbClr val="FFFFFF"/>
              </a:solidFill>
              <a:latin typeface="DM Sans Medium"/>
              <a:ea typeface="DM Sans Medium"/>
              <a:cs typeface="DM Sans Medium"/>
              <a:sym typeface="DM Sans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2" name="Shape 572"/>
        <p:cNvGrpSpPr/>
        <p:nvPr/>
      </p:nvGrpSpPr>
      <p:grpSpPr>
        <a:xfrm>
          <a:off x="0" y="0"/>
          <a:ext cx="0" cy="0"/>
          <a:chOff x="0" y="0"/>
          <a:chExt cx="0" cy="0"/>
        </a:xfrm>
      </p:grpSpPr>
      <p:sp>
        <p:nvSpPr>
          <p:cNvPr id="573" name="Google Shape;573;p51"/>
          <p:cNvSpPr txBox="1"/>
          <p:nvPr/>
        </p:nvSpPr>
        <p:spPr>
          <a:xfrm>
            <a:off x="361950" y="350400"/>
            <a:ext cx="2778600" cy="47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FFFFFF"/>
                </a:solidFill>
                <a:latin typeface="DM Sans Medium"/>
                <a:ea typeface="DM Sans Medium"/>
                <a:cs typeface="DM Sans Medium"/>
                <a:sym typeface="DM Sans Medium"/>
              </a:rPr>
              <a:t>Objective</a:t>
            </a:r>
            <a:endParaRPr sz="2400">
              <a:solidFill>
                <a:srgbClr val="FFFFFF"/>
              </a:solidFill>
              <a:latin typeface="DM Sans Medium"/>
              <a:ea typeface="DM Sans Medium"/>
              <a:cs typeface="DM Sans Medium"/>
              <a:sym typeface="DM Sans Medium"/>
            </a:endParaRPr>
          </a:p>
        </p:txBody>
      </p:sp>
      <p:grpSp>
        <p:nvGrpSpPr>
          <p:cNvPr id="574" name="Google Shape;574;p51"/>
          <p:cNvGrpSpPr/>
          <p:nvPr/>
        </p:nvGrpSpPr>
        <p:grpSpPr>
          <a:xfrm flipH="1" rot="5400000">
            <a:off x="5605630" y="673738"/>
            <a:ext cx="4839634" cy="5143370"/>
            <a:chOff x="4572025" y="961250"/>
            <a:chExt cx="3244375" cy="3447993"/>
          </a:xfrm>
        </p:grpSpPr>
        <p:sp>
          <p:nvSpPr>
            <p:cNvPr id="575" name="Google Shape;575;p51"/>
            <p:cNvSpPr/>
            <p:nvPr/>
          </p:nvSpPr>
          <p:spPr>
            <a:xfrm>
              <a:off x="4572025" y="961250"/>
              <a:ext cx="1754500" cy="3447993"/>
            </a:xfrm>
            <a:custGeom>
              <a:rect b="b" l="l" r="r" t="t"/>
              <a:pathLst>
                <a:path extrusionOk="0" h="140362" w="70180">
                  <a:moveTo>
                    <a:pt x="0" y="0"/>
                  </a:moveTo>
                  <a:lnTo>
                    <a:pt x="0" y="140362"/>
                  </a:lnTo>
                  <a:cubicBezTo>
                    <a:pt x="38370" y="140176"/>
                    <a:pt x="70180" y="108567"/>
                    <a:pt x="70180" y="70181"/>
                  </a:cubicBezTo>
                  <a:cubicBezTo>
                    <a:pt x="70180" y="31810"/>
                    <a:pt x="38510" y="0"/>
                    <a:pt x="0" y="0"/>
                  </a:cubicBezTo>
                  <a:close/>
                </a:path>
              </a:pathLst>
            </a:custGeom>
            <a:solidFill>
              <a:schemeClr val="accent2"/>
            </a:solidFill>
            <a:ln>
              <a:noFill/>
            </a:ln>
          </p:spPr>
          <p:txBody>
            <a:bodyPr anchorCtr="0" anchor="ctr" bIns="136375" lIns="136375" spcFirstLastPara="1" rIns="136375" wrap="square" tIns="136375">
              <a:noAutofit/>
            </a:bodyPr>
            <a:lstStyle/>
            <a:p>
              <a:pPr indent="0" lvl="0" marL="0" rtl="0" algn="l">
                <a:spcBef>
                  <a:spcPts val="0"/>
                </a:spcBef>
                <a:spcAft>
                  <a:spcPts val="0"/>
                </a:spcAft>
                <a:buNone/>
              </a:pPr>
              <a:r>
                <a:t/>
              </a:r>
              <a:endParaRPr sz="2088"/>
            </a:p>
          </p:txBody>
        </p:sp>
        <p:sp>
          <p:nvSpPr>
            <p:cNvPr id="576" name="Google Shape;576;p51"/>
            <p:cNvSpPr/>
            <p:nvPr/>
          </p:nvSpPr>
          <p:spPr>
            <a:xfrm>
              <a:off x="6061900" y="961250"/>
              <a:ext cx="1754500" cy="3447993"/>
            </a:xfrm>
            <a:custGeom>
              <a:rect b="b" l="l" r="r" t="t"/>
              <a:pathLst>
                <a:path extrusionOk="0" h="140362" w="70180">
                  <a:moveTo>
                    <a:pt x="0" y="0"/>
                  </a:moveTo>
                  <a:lnTo>
                    <a:pt x="0" y="140362"/>
                  </a:lnTo>
                  <a:cubicBezTo>
                    <a:pt x="38370" y="140176"/>
                    <a:pt x="70180" y="108567"/>
                    <a:pt x="70180" y="70181"/>
                  </a:cubicBezTo>
                  <a:cubicBezTo>
                    <a:pt x="70180" y="31810"/>
                    <a:pt x="38510" y="0"/>
                    <a:pt x="0" y="0"/>
                  </a:cubicBezTo>
                  <a:close/>
                </a:path>
              </a:pathLst>
            </a:custGeom>
            <a:solidFill>
              <a:schemeClr val="accent2"/>
            </a:solidFill>
            <a:ln>
              <a:noFill/>
            </a:ln>
          </p:spPr>
          <p:txBody>
            <a:bodyPr anchorCtr="0" anchor="ctr" bIns="136375" lIns="136375" spcFirstLastPara="1" rIns="136375" wrap="square" tIns="136375">
              <a:noAutofit/>
            </a:bodyPr>
            <a:lstStyle/>
            <a:p>
              <a:pPr indent="0" lvl="0" marL="0" rtl="0" algn="l">
                <a:spcBef>
                  <a:spcPts val="0"/>
                </a:spcBef>
                <a:spcAft>
                  <a:spcPts val="0"/>
                </a:spcAft>
                <a:buNone/>
              </a:pPr>
              <a:r>
                <a:t/>
              </a:r>
              <a:endParaRPr sz="2088"/>
            </a:p>
          </p:txBody>
        </p:sp>
      </p:grpSp>
      <p:sp>
        <p:nvSpPr>
          <p:cNvPr id="577" name="Google Shape;577;p51"/>
          <p:cNvSpPr txBox="1"/>
          <p:nvPr/>
        </p:nvSpPr>
        <p:spPr>
          <a:xfrm>
            <a:off x="365400" y="1672100"/>
            <a:ext cx="1898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sed do eiusmod tempor incididunt ut labore et dolore magna aliqua. Ut enim ad minim veniam, "Lorem ipsum dolor sit amet, consectetur adipiscing elit, sed do eiusmod tempor incididunt ut labore et dolore magna aliqua. Ut enim ad minim veniam,</a:t>
            </a:r>
            <a:endParaRPr sz="1000">
              <a:solidFill>
                <a:schemeClr val="lt1"/>
              </a:solidFill>
              <a:latin typeface="DM Sans"/>
              <a:ea typeface="DM Sans"/>
              <a:cs typeface="DM Sans"/>
              <a:sym typeface="DM Sans"/>
            </a:endParaRPr>
          </a:p>
        </p:txBody>
      </p:sp>
      <p:sp>
        <p:nvSpPr>
          <p:cNvPr id="578" name="Google Shape;578;p51"/>
          <p:cNvSpPr txBox="1"/>
          <p:nvPr/>
        </p:nvSpPr>
        <p:spPr>
          <a:xfrm>
            <a:off x="342450" y="1196900"/>
            <a:ext cx="1898700" cy="3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FFFFFF"/>
                </a:solidFill>
                <a:latin typeface="DM Sans Medium"/>
                <a:ea typeface="DM Sans Medium"/>
                <a:cs typeface="DM Sans Medium"/>
                <a:sym typeface="DM Sans Medium"/>
              </a:rPr>
              <a:t>Lorem Ipsum</a:t>
            </a:r>
            <a:endParaRPr sz="1600">
              <a:solidFill>
                <a:srgbClr val="FFFFFF"/>
              </a:solidFill>
              <a:latin typeface="DM Sans Medium"/>
              <a:ea typeface="DM Sans Medium"/>
              <a:cs typeface="DM Sans Medium"/>
              <a:sym typeface="DM Sans Medium"/>
            </a:endParaRPr>
          </a:p>
        </p:txBody>
      </p:sp>
      <p:sp>
        <p:nvSpPr>
          <p:cNvPr id="579" name="Google Shape;579;p51"/>
          <p:cNvSpPr txBox="1"/>
          <p:nvPr/>
        </p:nvSpPr>
        <p:spPr>
          <a:xfrm>
            <a:off x="2770150" y="1672100"/>
            <a:ext cx="1898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sed do eiusmod tempor incididunt ut labore et dolore magna aliqua. Ut enim ad minim veniam, "Lorem ipsum dolor sit amet, consectetur adipiscing elit, sed do eiusmod tempor incididunt ut labore et dolore magna aliqua. Ut enim ad minim veniam,</a:t>
            </a:r>
            <a:endParaRPr sz="1000">
              <a:solidFill>
                <a:schemeClr val="lt1"/>
              </a:solidFill>
              <a:latin typeface="DM Sans"/>
              <a:ea typeface="DM Sans"/>
              <a:cs typeface="DM Sans"/>
              <a:sym typeface="DM Sans"/>
            </a:endParaRPr>
          </a:p>
        </p:txBody>
      </p:sp>
      <p:sp>
        <p:nvSpPr>
          <p:cNvPr id="580" name="Google Shape;580;p51"/>
          <p:cNvSpPr txBox="1"/>
          <p:nvPr/>
        </p:nvSpPr>
        <p:spPr>
          <a:xfrm>
            <a:off x="2747200" y="1196900"/>
            <a:ext cx="1898700" cy="3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FFFFFF"/>
                </a:solidFill>
                <a:latin typeface="DM Sans Medium"/>
                <a:ea typeface="DM Sans Medium"/>
                <a:cs typeface="DM Sans Medium"/>
                <a:sym typeface="DM Sans Medium"/>
              </a:rPr>
              <a:t>Lorem Ipsum</a:t>
            </a:r>
            <a:endParaRPr sz="1600">
              <a:solidFill>
                <a:srgbClr val="FFFFFF"/>
              </a:solidFill>
              <a:latin typeface="DM Sans Medium"/>
              <a:ea typeface="DM Sans Medium"/>
              <a:cs typeface="DM Sans Medium"/>
              <a:sym typeface="DM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8" name="Shape 188"/>
        <p:cNvGrpSpPr/>
        <p:nvPr/>
      </p:nvGrpSpPr>
      <p:grpSpPr>
        <a:xfrm>
          <a:off x="0" y="0"/>
          <a:ext cx="0" cy="0"/>
          <a:chOff x="0" y="0"/>
          <a:chExt cx="0" cy="0"/>
        </a:xfrm>
      </p:grpSpPr>
      <p:pic>
        <p:nvPicPr>
          <p:cNvPr id="189" name="Google Shape;189;p25"/>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190" name="Google Shape;190;p25"/>
          <p:cNvSpPr txBox="1"/>
          <p:nvPr/>
        </p:nvSpPr>
        <p:spPr>
          <a:xfrm>
            <a:off x="1882800" y="1468750"/>
            <a:ext cx="5378400" cy="17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600">
                <a:solidFill>
                  <a:srgbClr val="FFFFFF"/>
                </a:solidFill>
                <a:latin typeface="DM Sans"/>
                <a:ea typeface="DM Sans"/>
                <a:cs typeface="DM Sans"/>
                <a:sym typeface="DM Sans"/>
              </a:rPr>
              <a:t>Lorem Ipsum</a:t>
            </a:r>
            <a:endParaRPr sz="5600">
              <a:solidFill>
                <a:srgbClr val="FFFFFF"/>
              </a:solidFill>
              <a:latin typeface="DM Sans"/>
              <a:ea typeface="DM Sans"/>
              <a:cs typeface="DM Sans"/>
              <a:sym typeface="DM Sans"/>
            </a:endParaRPr>
          </a:p>
          <a:p>
            <a:pPr indent="0" lvl="0" marL="0" rtl="0" algn="ctr">
              <a:spcBef>
                <a:spcPts val="0"/>
              </a:spcBef>
              <a:spcAft>
                <a:spcPts val="0"/>
              </a:spcAft>
              <a:buNone/>
            </a:pPr>
            <a:r>
              <a:rPr lang="en" sz="5600">
                <a:solidFill>
                  <a:srgbClr val="FFFFFF"/>
                </a:solidFill>
                <a:latin typeface="DM Sans"/>
                <a:ea typeface="DM Sans"/>
                <a:cs typeface="DM Sans"/>
                <a:sym typeface="DM Sans"/>
              </a:rPr>
              <a:t>Pitch deck</a:t>
            </a:r>
            <a:endParaRPr sz="5600">
              <a:solidFill>
                <a:srgbClr val="FFFFFF"/>
              </a:solidFill>
              <a:latin typeface="DM Sans"/>
              <a:ea typeface="DM Sans"/>
              <a:cs typeface="DM Sans"/>
              <a:sym typeface="DM Sans"/>
            </a:endParaRPr>
          </a:p>
        </p:txBody>
      </p:sp>
      <p:sp>
        <p:nvSpPr>
          <p:cNvPr id="191" name="Google Shape;191;p25"/>
          <p:cNvSpPr txBox="1"/>
          <p:nvPr/>
        </p:nvSpPr>
        <p:spPr>
          <a:xfrm>
            <a:off x="3552150" y="3252413"/>
            <a:ext cx="2039700" cy="4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FFFF"/>
                </a:solidFill>
                <a:latin typeface="DM Sans"/>
                <a:ea typeface="DM Sans"/>
                <a:cs typeface="DM Sans"/>
                <a:sym typeface="DM Sans"/>
              </a:rPr>
              <a:t>Subtitle</a:t>
            </a:r>
            <a:endParaRPr sz="2800">
              <a:solidFill>
                <a:srgbClr val="FFFFFF"/>
              </a:solidFill>
              <a:latin typeface="DM Sans"/>
              <a:ea typeface="DM Sans"/>
              <a:cs typeface="DM Sans"/>
              <a:sym typeface="DM Sans"/>
            </a:endParaRPr>
          </a:p>
        </p:txBody>
      </p:sp>
      <p:pic>
        <p:nvPicPr>
          <p:cNvPr id="192" name="Google Shape;192;p25"/>
          <p:cNvPicPr preferRelativeResize="0"/>
          <p:nvPr/>
        </p:nvPicPr>
        <p:blipFill>
          <a:blip r:embed="rId4">
            <a:alphaModFix/>
          </a:blip>
          <a:stretch>
            <a:fillRect/>
          </a:stretch>
        </p:blipFill>
        <p:spPr>
          <a:xfrm>
            <a:off x="4099050" y="1108424"/>
            <a:ext cx="945900" cy="36032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4" name="Shape 584"/>
        <p:cNvGrpSpPr/>
        <p:nvPr/>
      </p:nvGrpSpPr>
      <p:grpSpPr>
        <a:xfrm>
          <a:off x="0" y="0"/>
          <a:ext cx="0" cy="0"/>
          <a:chOff x="0" y="0"/>
          <a:chExt cx="0" cy="0"/>
        </a:xfrm>
      </p:grpSpPr>
      <p:sp>
        <p:nvSpPr>
          <p:cNvPr id="585" name="Google Shape;585;p52"/>
          <p:cNvSpPr txBox="1"/>
          <p:nvPr/>
        </p:nvSpPr>
        <p:spPr>
          <a:xfrm>
            <a:off x="457200" y="480275"/>
            <a:ext cx="5996700" cy="67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3200">
                <a:solidFill>
                  <a:schemeClr val="lt1"/>
                </a:solidFill>
                <a:latin typeface="DM Sans Medium"/>
                <a:ea typeface="DM Sans Medium"/>
                <a:cs typeface="DM Sans Medium"/>
                <a:sym typeface="DM Sans Medium"/>
              </a:rPr>
              <a:t>Lorem Ipsum</a:t>
            </a:r>
            <a:endParaRPr sz="3200">
              <a:solidFill>
                <a:schemeClr val="lt1"/>
              </a:solidFill>
              <a:latin typeface="DM Sans Medium"/>
              <a:ea typeface="DM Sans Medium"/>
              <a:cs typeface="DM Sans Medium"/>
              <a:sym typeface="DM Sans Medium"/>
            </a:endParaRPr>
          </a:p>
        </p:txBody>
      </p:sp>
      <p:sp>
        <p:nvSpPr>
          <p:cNvPr id="586" name="Google Shape;586;p52"/>
          <p:cNvSpPr txBox="1"/>
          <p:nvPr/>
        </p:nvSpPr>
        <p:spPr>
          <a:xfrm>
            <a:off x="457200" y="1157375"/>
            <a:ext cx="25788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DM Sans Light"/>
                <a:ea typeface="DM Sans Light"/>
                <a:cs typeface="DM Sans Light"/>
                <a:sym typeface="DM Sans Light"/>
              </a:rPr>
              <a:t>Powered by Whatfix</a:t>
            </a:r>
            <a:endParaRPr>
              <a:solidFill>
                <a:srgbClr val="FFFFFF"/>
              </a:solidFill>
              <a:latin typeface="DM Sans Light"/>
              <a:ea typeface="DM Sans Light"/>
              <a:cs typeface="DM Sans Light"/>
              <a:sym typeface="DM Sans Light"/>
            </a:endParaRPr>
          </a:p>
          <a:p>
            <a:pPr indent="0" lvl="0" marL="0" rtl="0" algn="l">
              <a:spcBef>
                <a:spcPts val="0"/>
              </a:spcBef>
              <a:spcAft>
                <a:spcPts val="0"/>
              </a:spcAft>
              <a:buNone/>
            </a:pPr>
            <a:r>
              <a:t/>
            </a:r>
            <a:endParaRPr>
              <a:solidFill>
                <a:srgbClr val="FFFFFF"/>
              </a:solidFill>
              <a:latin typeface="DM Sans Medium"/>
              <a:ea typeface="DM Sans Medium"/>
              <a:cs typeface="DM Sans Medium"/>
              <a:sym typeface="DM Sans Medium"/>
            </a:endParaRPr>
          </a:p>
        </p:txBody>
      </p:sp>
      <p:grpSp>
        <p:nvGrpSpPr>
          <p:cNvPr id="587" name="Google Shape;587;p52"/>
          <p:cNvGrpSpPr/>
          <p:nvPr/>
        </p:nvGrpSpPr>
        <p:grpSpPr>
          <a:xfrm>
            <a:off x="7648363" y="480272"/>
            <a:ext cx="1056101" cy="290871"/>
            <a:chOff x="457191" y="480275"/>
            <a:chExt cx="1194144" cy="328890"/>
          </a:xfrm>
        </p:grpSpPr>
        <p:grpSp>
          <p:nvGrpSpPr>
            <p:cNvPr id="588" name="Google Shape;588;p52"/>
            <p:cNvGrpSpPr/>
            <p:nvPr/>
          </p:nvGrpSpPr>
          <p:grpSpPr>
            <a:xfrm>
              <a:off x="579580" y="480275"/>
              <a:ext cx="1071754" cy="328890"/>
              <a:chOff x="1003475" y="1869600"/>
              <a:chExt cx="6285950" cy="1928975"/>
            </a:xfrm>
          </p:grpSpPr>
          <p:sp>
            <p:nvSpPr>
              <p:cNvPr id="589" name="Google Shape;589;p52"/>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590" name="Google Shape;590;p52"/>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591" name="Google Shape;591;p52"/>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592" name="Google Shape;592;p52"/>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593" name="Google Shape;593;p52"/>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594" name="Google Shape;594;p52"/>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595" name="Google Shape;595;p52"/>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596" name="Google Shape;596;p52"/>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597" name="Google Shape;597;p52"/>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598" name="Google Shape;598;p52"/>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grpSp>
        <p:sp>
          <p:nvSpPr>
            <p:cNvPr id="599" name="Google Shape;599;p52"/>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grpSp>
      <p:sp>
        <p:nvSpPr>
          <p:cNvPr id="600" name="Google Shape;600;p52"/>
          <p:cNvSpPr txBox="1"/>
          <p:nvPr/>
        </p:nvSpPr>
        <p:spPr>
          <a:xfrm>
            <a:off x="457200" y="4312200"/>
            <a:ext cx="4554600" cy="4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lt1"/>
                </a:solidFill>
                <a:latin typeface="DM Sans Medium"/>
                <a:ea typeface="DM Sans Medium"/>
                <a:cs typeface="DM Sans Medium"/>
                <a:sym typeface="DM Sans Medium"/>
              </a:rPr>
              <a:t>Lorem ipsum dolor sit amet, consectetur adipiscing elit, sed do eiusmod tempor incididunt ut labore et dolore magna aliqua</a:t>
            </a:r>
            <a:endParaRPr sz="1000">
              <a:solidFill>
                <a:schemeClr val="lt1"/>
              </a:solidFill>
              <a:latin typeface="DM Sans Medium"/>
              <a:ea typeface="DM Sans Medium"/>
              <a:cs typeface="DM Sans Medium"/>
              <a:sym typeface="DM Sans Medium"/>
            </a:endParaRPr>
          </a:p>
          <a:p>
            <a:pPr indent="0" lvl="0" marL="0" rtl="0" algn="l">
              <a:lnSpc>
                <a:spcPct val="115000"/>
              </a:lnSpc>
              <a:spcBef>
                <a:spcPts val="0"/>
              </a:spcBef>
              <a:spcAft>
                <a:spcPts val="0"/>
              </a:spcAft>
              <a:buNone/>
            </a:pPr>
            <a:r>
              <a:t/>
            </a:r>
            <a:endParaRPr sz="1000">
              <a:solidFill>
                <a:schemeClr val="lt1"/>
              </a:solidFill>
              <a:latin typeface="DM Sans Medium"/>
              <a:ea typeface="DM Sans Medium"/>
              <a:cs typeface="DM Sans Medium"/>
              <a:sym typeface="DM Sans Medium"/>
            </a:endParaRPr>
          </a:p>
          <a:p>
            <a:pPr indent="0" lvl="0" marL="0" rtl="0" algn="l">
              <a:lnSpc>
                <a:spcPct val="115000"/>
              </a:lnSpc>
              <a:spcBef>
                <a:spcPts val="0"/>
              </a:spcBef>
              <a:spcAft>
                <a:spcPts val="0"/>
              </a:spcAft>
              <a:buNone/>
            </a:pPr>
            <a:r>
              <a:t/>
            </a:r>
            <a:endParaRPr sz="1000">
              <a:solidFill>
                <a:schemeClr val="lt1"/>
              </a:solidFill>
              <a:latin typeface="DM Sans Medium"/>
              <a:ea typeface="DM Sans Medium"/>
              <a:cs typeface="DM Sans Medium"/>
              <a:sym typeface="DM Sans Medium"/>
            </a:endParaRPr>
          </a:p>
        </p:txBody>
      </p:sp>
      <p:grpSp>
        <p:nvGrpSpPr>
          <p:cNvPr id="601" name="Google Shape;601;p52"/>
          <p:cNvGrpSpPr/>
          <p:nvPr/>
        </p:nvGrpSpPr>
        <p:grpSpPr>
          <a:xfrm flipH="1" rot="5400000">
            <a:off x="6244025" y="3679549"/>
            <a:ext cx="1029116" cy="1093703"/>
            <a:chOff x="4572025" y="961250"/>
            <a:chExt cx="3244375" cy="3447993"/>
          </a:xfrm>
        </p:grpSpPr>
        <p:sp>
          <p:nvSpPr>
            <p:cNvPr id="602" name="Google Shape;602;p52"/>
            <p:cNvSpPr/>
            <p:nvPr/>
          </p:nvSpPr>
          <p:spPr>
            <a:xfrm>
              <a:off x="4572025" y="961250"/>
              <a:ext cx="1754500" cy="3447993"/>
            </a:xfrm>
            <a:custGeom>
              <a:rect b="b" l="l" r="r" t="t"/>
              <a:pathLst>
                <a:path extrusionOk="0" h="140362" w="70180">
                  <a:moveTo>
                    <a:pt x="0" y="0"/>
                  </a:moveTo>
                  <a:lnTo>
                    <a:pt x="0" y="140362"/>
                  </a:lnTo>
                  <a:cubicBezTo>
                    <a:pt x="38370" y="140176"/>
                    <a:pt x="70180" y="108567"/>
                    <a:pt x="70180" y="70181"/>
                  </a:cubicBezTo>
                  <a:cubicBezTo>
                    <a:pt x="70180" y="31810"/>
                    <a:pt x="38510" y="0"/>
                    <a:pt x="0" y="0"/>
                  </a:cubicBezTo>
                  <a:close/>
                </a:path>
              </a:pathLst>
            </a:custGeom>
            <a:solidFill>
              <a:schemeClr val="accent4"/>
            </a:solidFill>
            <a:ln>
              <a:noFill/>
            </a:ln>
          </p:spPr>
          <p:txBody>
            <a:bodyPr anchorCtr="0" anchor="ctr" bIns="29025" lIns="29025" spcFirstLastPara="1" rIns="29025" wrap="square" tIns="29025">
              <a:noAutofit/>
            </a:bodyPr>
            <a:lstStyle/>
            <a:p>
              <a:pPr indent="0" lvl="0" marL="0" rtl="0" algn="l">
                <a:spcBef>
                  <a:spcPts val="0"/>
                </a:spcBef>
                <a:spcAft>
                  <a:spcPts val="0"/>
                </a:spcAft>
                <a:buNone/>
              </a:pPr>
              <a:r>
                <a:t/>
              </a:r>
              <a:endParaRPr sz="443"/>
            </a:p>
          </p:txBody>
        </p:sp>
        <p:sp>
          <p:nvSpPr>
            <p:cNvPr id="603" name="Google Shape;603;p52"/>
            <p:cNvSpPr/>
            <p:nvPr/>
          </p:nvSpPr>
          <p:spPr>
            <a:xfrm>
              <a:off x="6061900" y="961250"/>
              <a:ext cx="1754500" cy="3447993"/>
            </a:xfrm>
            <a:custGeom>
              <a:rect b="b" l="l" r="r" t="t"/>
              <a:pathLst>
                <a:path extrusionOk="0" h="140362" w="70180">
                  <a:moveTo>
                    <a:pt x="0" y="0"/>
                  </a:moveTo>
                  <a:lnTo>
                    <a:pt x="0" y="140362"/>
                  </a:lnTo>
                  <a:cubicBezTo>
                    <a:pt x="38370" y="140176"/>
                    <a:pt x="70180" y="108567"/>
                    <a:pt x="70180" y="70181"/>
                  </a:cubicBezTo>
                  <a:cubicBezTo>
                    <a:pt x="70180" y="31810"/>
                    <a:pt x="38510" y="0"/>
                    <a:pt x="0" y="0"/>
                  </a:cubicBezTo>
                  <a:close/>
                </a:path>
              </a:pathLst>
            </a:custGeom>
            <a:solidFill>
              <a:schemeClr val="accent4"/>
            </a:solidFill>
            <a:ln>
              <a:noFill/>
            </a:ln>
          </p:spPr>
          <p:txBody>
            <a:bodyPr anchorCtr="0" anchor="ctr" bIns="29025" lIns="29025" spcFirstLastPara="1" rIns="29025" wrap="square" tIns="29025">
              <a:noAutofit/>
            </a:bodyPr>
            <a:lstStyle/>
            <a:p>
              <a:pPr indent="0" lvl="0" marL="0" rtl="0" algn="l">
                <a:spcBef>
                  <a:spcPts val="0"/>
                </a:spcBef>
                <a:spcAft>
                  <a:spcPts val="0"/>
                </a:spcAft>
                <a:buNone/>
              </a:pPr>
              <a:r>
                <a:t/>
              </a:r>
              <a:endParaRPr sz="443"/>
            </a:p>
          </p:txBody>
        </p:sp>
      </p:grpSp>
      <p:grpSp>
        <p:nvGrpSpPr>
          <p:cNvPr id="604" name="Google Shape;604;p52"/>
          <p:cNvGrpSpPr/>
          <p:nvPr/>
        </p:nvGrpSpPr>
        <p:grpSpPr>
          <a:xfrm>
            <a:off x="7534830" y="3789940"/>
            <a:ext cx="1169987" cy="952051"/>
            <a:chOff x="6534000" y="3811374"/>
            <a:chExt cx="1324863" cy="905422"/>
          </a:xfrm>
        </p:grpSpPr>
        <p:sp>
          <p:nvSpPr>
            <p:cNvPr id="605" name="Google Shape;605;p52"/>
            <p:cNvSpPr/>
            <p:nvPr/>
          </p:nvSpPr>
          <p:spPr>
            <a:xfrm>
              <a:off x="6534000" y="4009682"/>
              <a:ext cx="1324800" cy="310500"/>
            </a:xfrm>
            <a:prstGeom prst="ellipse">
              <a:avLst/>
            </a:prstGeom>
            <a:solidFill>
              <a:schemeClr val="accent1"/>
            </a:solidFill>
            <a:ln>
              <a:noFill/>
            </a:ln>
          </p:spPr>
          <p:txBody>
            <a:bodyPr anchorCtr="0" anchor="ctr" bIns="135725" lIns="135725" spcFirstLastPara="1" rIns="135725" wrap="square" tIns="135725">
              <a:noAutofit/>
            </a:bodyPr>
            <a:lstStyle/>
            <a:p>
              <a:pPr indent="0" lvl="0" marL="0" rtl="0" algn="ctr">
                <a:spcBef>
                  <a:spcPts val="0"/>
                </a:spcBef>
                <a:spcAft>
                  <a:spcPts val="0"/>
                </a:spcAft>
                <a:buNone/>
              </a:pPr>
              <a:r>
                <a:t/>
              </a:r>
              <a:endParaRPr sz="2078">
                <a:latin typeface="IBM Plex Sans"/>
                <a:ea typeface="IBM Plex Sans"/>
                <a:cs typeface="IBM Plex Sans"/>
                <a:sym typeface="IBM Plex Sans"/>
              </a:endParaRPr>
            </a:p>
          </p:txBody>
        </p:sp>
        <p:sp>
          <p:nvSpPr>
            <p:cNvPr id="606" name="Google Shape;606;p52"/>
            <p:cNvSpPr/>
            <p:nvPr/>
          </p:nvSpPr>
          <p:spPr>
            <a:xfrm>
              <a:off x="6534000" y="4207989"/>
              <a:ext cx="1324800" cy="310500"/>
            </a:xfrm>
            <a:prstGeom prst="ellipse">
              <a:avLst/>
            </a:prstGeom>
            <a:solidFill>
              <a:schemeClr val="accent1"/>
            </a:solidFill>
            <a:ln>
              <a:noFill/>
            </a:ln>
          </p:spPr>
          <p:txBody>
            <a:bodyPr anchorCtr="0" anchor="ctr" bIns="135725" lIns="135725" spcFirstLastPara="1" rIns="135725" wrap="square" tIns="135725">
              <a:noAutofit/>
            </a:bodyPr>
            <a:lstStyle/>
            <a:p>
              <a:pPr indent="0" lvl="0" marL="0" rtl="0" algn="ctr">
                <a:spcBef>
                  <a:spcPts val="0"/>
                </a:spcBef>
                <a:spcAft>
                  <a:spcPts val="0"/>
                </a:spcAft>
                <a:buNone/>
              </a:pPr>
              <a:r>
                <a:t/>
              </a:r>
              <a:endParaRPr sz="2078">
                <a:latin typeface="IBM Plex Sans"/>
                <a:ea typeface="IBM Plex Sans"/>
                <a:cs typeface="IBM Plex Sans"/>
                <a:sym typeface="IBM Plex Sans"/>
              </a:endParaRPr>
            </a:p>
          </p:txBody>
        </p:sp>
        <p:sp>
          <p:nvSpPr>
            <p:cNvPr id="607" name="Google Shape;607;p52"/>
            <p:cNvSpPr/>
            <p:nvPr/>
          </p:nvSpPr>
          <p:spPr>
            <a:xfrm>
              <a:off x="6534000" y="4406297"/>
              <a:ext cx="1324800" cy="310500"/>
            </a:xfrm>
            <a:prstGeom prst="ellipse">
              <a:avLst/>
            </a:prstGeom>
            <a:solidFill>
              <a:schemeClr val="accent1"/>
            </a:solidFill>
            <a:ln>
              <a:noFill/>
            </a:ln>
          </p:spPr>
          <p:txBody>
            <a:bodyPr anchorCtr="0" anchor="ctr" bIns="135725" lIns="135725" spcFirstLastPara="1" rIns="135725" wrap="square" tIns="135725">
              <a:noAutofit/>
            </a:bodyPr>
            <a:lstStyle/>
            <a:p>
              <a:pPr indent="0" lvl="0" marL="0" rtl="0" algn="ctr">
                <a:spcBef>
                  <a:spcPts val="0"/>
                </a:spcBef>
                <a:spcAft>
                  <a:spcPts val="0"/>
                </a:spcAft>
                <a:buNone/>
              </a:pPr>
              <a:r>
                <a:t/>
              </a:r>
              <a:endParaRPr sz="2078">
                <a:latin typeface="IBM Plex Sans"/>
                <a:ea typeface="IBM Plex Sans"/>
                <a:cs typeface="IBM Plex Sans"/>
                <a:sym typeface="IBM Plex Sans"/>
              </a:endParaRPr>
            </a:p>
          </p:txBody>
        </p:sp>
        <p:sp>
          <p:nvSpPr>
            <p:cNvPr id="608" name="Google Shape;608;p52"/>
            <p:cNvSpPr/>
            <p:nvPr/>
          </p:nvSpPr>
          <p:spPr>
            <a:xfrm>
              <a:off x="6534063" y="3811374"/>
              <a:ext cx="1324800" cy="310500"/>
            </a:xfrm>
            <a:prstGeom prst="ellipse">
              <a:avLst/>
            </a:prstGeom>
            <a:solidFill>
              <a:schemeClr val="accent1"/>
            </a:solidFill>
            <a:ln>
              <a:noFill/>
            </a:ln>
          </p:spPr>
          <p:txBody>
            <a:bodyPr anchorCtr="0" anchor="ctr" bIns="135725" lIns="135725" spcFirstLastPara="1" rIns="135725" wrap="square" tIns="135725">
              <a:noAutofit/>
            </a:bodyPr>
            <a:lstStyle/>
            <a:p>
              <a:pPr indent="0" lvl="0" marL="0" rtl="0" algn="ctr">
                <a:spcBef>
                  <a:spcPts val="0"/>
                </a:spcBef>
                <a:spcAft>
                  <a:spcPts val="0"/>
                </a:spcAft>
                <a:buNone/>
              </a:pPr>
              <a:r>
                <a:t/>
              </a:r>
              <a:endParaRPr sz="2078">
                <a:latin typeface="IBM Plex Sans"/>
                <a:ea typeface="IBM Plex Sans"/>
                <a:cs typeface="IBM Plex Sans"/>
                <a:sym typeface="IBM Plex Sans"/>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2" name="Shape 612"/>
        <p:cNvGrpSpPr/>
        <p:nvPr/>
      </p:nvGrpSpPr>
      <p:grpSpPr>
        <a:xfrm>
          <a:off x="0" y="0"/>
          <a:ext cx="0" cy="0"/>
          <a:chOff x="0" y="0"/>
          <a:chExt cx="0" cy="0"/>
        </a:xfrm>
      </p:grpSpPr>
      <p:sp>
        <p:nvSpPr>
          <p:cNvPr id="613" name="Google Shape;613;p53"/>
          <p:cNvSpPr txBox="1"/>
          <p:nvPr/>
        </p:nvSpPr>
        <p:spPr>
          <a:xfrm>
            <a:off x="457200" y="1424102"/>
            <a:ext cx="2998200" cy="1503300"/>
          </a:xfrm>
          <a:prstGeom prst="rect">
            <a:avLst/>
          </a:prstGeom>
          <a:noFill/>
          <a:ln>
            <a:noFill/>
          </a:ln>
        </p:spPr>
        <p:txBody>
          <a:bodyPr anchorCtr="0" anchor="t" bIns="106300" lIns="106300" spcFirstLastPara="1" rIns="106300" wrap="square" tIns="106300">
            <a:spAutoFit/>
          </a:bodyPr>
          <a:lstStyle/>
          <a:p>
            <a:pPr indent="0" lvl="0" marL="0" rtl="0" algn="l">
              <a:lnSpc>
                <a:spcPct val="100000"/>
              </a:lnSpc>
              <a:spcBef>
                <a:spcPts val="0"/>
              </a:spcBef>
              <a:spcAft>
                <a:spcPts val="0"/>
              </a:spcAft>
              <a:buNone/>
            </a:pPr>
            <a:r>
              <a:rPr lang="en" sz="2790">
                <a:solidFill>
                  <a:schemeClr val="accent4"/>
                </a:solidFill>
                <a:latin typeface="DM Sans Medium"/>
                <a:ea typeface="DM Sans Medium"/>
                <a:cs typeface="DM Sans Medium"/>
                <a:sym typeface="DM Sans Medium"/>
              </a:rPr>
              <a:t>AI agents</a:t>
            </a:r>
            <a:r>
              <a:rPr lang="en" sz="2790">
                <a:solidFill>
                  <a:schemeClr val="lt1"/>
                </a:solidFill>
                <a:latin typeface="DM Sans Medium"/>
                <a:ea typeface="DM Sans Medium"/>
                <a:cs typeface="DM Sans Medium"/>
                <a:sym typeface="DM Sans Medium"/>
              </a:rPr>
              <a:t> that Duck Creek can take to market</a:t>
            </a:r>
            <a:endParaRPr sz="2790">
              <a:solidFill>
                <a:schemeClr val="lt1"/>
              </a:solidFill>
              <a:latin typeface="DM Sans Medium"/>
              <a:ea typeface="DM Sans Medium"/>
              <a:cs typeface="DM Sans Medium"/>
              <a:sym typeface="DM Sans Medium"/>
            </a:endParaRPr>
          </a:p>
        </p:txBody>
      </p:sp>
      <p:sp>
        <p:nvSpPr>
          <p:cNvPr id="614" name="Google Shape;614;p53"/>
          <p:cNvSpPr txBox="1"/>
          <p:nvPr/>
        </p:nvSpPr>
        <p:spPr>
          <a:xfrm>
            <a:off x="457200" y="2996015"/>
            <a:ext cx="2998200" cy="440400"/>
          </a:xfrm>
          <a:prstGeom prst="rect">
            <a:avLst/>
          </a:prstGeom>
          <a:noFill/>
          <a:ln>
            <a:noFill/>
          </a:ln>
        </p:spPr>
        <p:txBody>
          <a:bodyPr anchorCtr="0" anchor="t" bIns="106300" lIns="106300" spcFirstLastPara="1" rIns="106300" wrap="square" tIns="106300">
            <a:noAutofit/>
          </a:bodyPr>
          <a:lstStyle/>
          <a:p>
            <a:pPr indent="0" lvl="0" marL="0" rtl="0" algn="l">
              <a:spcBef>
                <a:spcPts val="0"/>
              </a:spcBef>
              <a:spcAft>
                <a:spcPts val="0"/>
              </a:spcAft>
              <a:buNone/>
            </a:pPr>
            <a:r>
              <a:rPr lang="en" sz="1627">
                <a:solidFill>
                  <a:srgbClr val="FFFFFF"/>
                </a:solidFill>
                <a:latin typeface="DM Sans Light"/>
                <a:ea typeface="DM Sans Light"/>
                <a:cs typeface="DM Sans Light"/>
                <a:sym typeface="DM Sans Light"/>
              </a:rPr>
              <a:t>Powered by Whatfix</a:t>
            </a:r>
            <a:endParaRPr sz="1627">
              <a:solidFill>
                <a:srgbClr val="FFFFFF"/>
              </a:solidFill>
              <a:latin typeface="DM Sans Light"/>
              <a:ea typeface="DM Sans Light"/>
              <a:cs typeface="DM Sans Light"/>
              <a:sym typeface="DM Sans Light"/>
            </a:endParaRPr>
          </a:p>
          <a:p>
            <a:pPr indent="0" lvl="0" marL="0" rtl="0" algn="l">
              <a:spcBef>
                <a:spcPts val="0"/>
              </a:spcBef>
              <a:spcAft>
                <a:spcPts val="0"/>
              </a:spcAft>
              <a:buNone/>
            </a:pPr>
            <a:r>
              <a:t/>
            </a:r>
            <a:endParaRPr sz="1627">
              <a:solidFill>
                <a:srgbClr val="FFFFFF"/>
              </a:solidFill>
              <a:latin typeface="DM Sans Medium"/>
              <a:ea typeface="DM Sans Medium"/>
              <a:cs typeface="DM Sans Medium"/>
              <a:sym typeface="DM Sans Medium"/>
            </a:endParaRPr>
          </a:p>
        </p:txBody>
      </p:sp>
      <p:sp>
        <p:nvSpPr>
          <p:cNvPr id="615" name="Google Shape;615;p53"/>
          <p:cNvSpPr txBox="1"/>
          <p:nvPr/>
        </p:nvSpPr>
        <p:spPr>
          <a:xfrm>
            <a:off x="457200" y="3997925"/>
            <a:ext cx="34101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Medium"/>
                <a:ea typeface="DM Sans Medium"/>
                <a:cs typeface="DM Sans Medium"/>
                <a:sym typeface="DM Sans Medium"/>
              </a:rPr>
              <a:t>Our Duck Creek instance is not in good condition so we used an alternate application for demo.</a:t>
            </a:r>
            <a:endParaRPr sz="1000">
              <a:solidFill>
                <a:schemeClr val="lt1"/>
              </a:solidFill>
              <a:latin typeface="DM Sans Medium"/>
              <a:ea typeface="DM Sans Medium"/>
              <a:cs typeface="DM Sans Medium"/>
              <a:sym typeface="DM Sans Medium"/>
            </a:endParaRPr>
          </a:p>
          <a:p>
            <a:pPr indent="0" lvl="0" marL="0" rtl="0" algn="l">
              <a:spcBef>
                <a:spcPts val="0"/>
              </a:spcBef>
              <a:spcAft>
                <a:spcPts val="0"/>
              </a:spcAft>
              <a:buNone/>
            </a:pPr>
            <a:r>
              <a:t/>
            </a:r>
            <a:endParaRPr sz="1000">
              <a:solidFill>
                <a:schemeClr val="lt1"/>
              </a:solidFill>
              <a:latin typeface="DM Sans Medium"/>
              <a:ea typeface="DM Sans Medium"/>
              <a:cs typeface="DM Sans Medium"/>
              <a:sym typeface="DM Sans Medium"/>
            </a:endParaRPr>
          </a:p>
          <a:p>
            <a:pPr indent="0" lvl="0" marL="0" rtl="0" algn="l">
              <a:spcBef>
                <a:spcPts val="0"/>
              </a:spcBef>
              <a:spcAft>
                <a:spcPts val="0"/>
              </a:spcAft>
              <a:buNone/>
            </a:pPr>
            <a:r>
              <a:t/>
            </a:r>
            <a:endParaRPr sz="1000">
              <a:solidFill>
                <a:schemeClr val="lt1"/>
              </a:solidFill>
              <a:latin typeface="DM Sans Medium"/>
              <a:ea typeface="DM Sans Medium"/>
              <a:cs typeface="DM Sans Medium"/>
              <a:sym typeface="DM Sans Medium"/>
            </a:endParaRPr>
          </a:p>
        </p:txBody>
      </p:sp>
      <p:grpSp>
        <p:nvGrpSpPr>
          <p:cNvPr id="616" name="Google Shape;616;p53"/>
          <p:cNvGrpSpPr/>
          <p:nvPr/>
        </p:nvGrpSpPr>
        <p:grpSpPr>
          <a:xfrm>
            <a:off x="457188" y="511147"/>
            <a:ext cx="1056101" cy="290871"/>
            <a:chOff x="457191" y="480275"/>
            <a:chExt cx="1194144" cy="328890"/>
          </a:xfrm>
        </p:grpSpPr>
        <p:grpSp>
          <p:nvGrpSpPr>
            <p:cNvPr id="617" name="Google Shape;617;p53"/>
            <p:cNvGrpSpPr/>
            <p:nvPr/>
          </p:nvGrpSpPr>
          <p:grpSpPr>
            <a:xfrm>
              <a:off x="579580" y="480275"/>
              <a:ext cx="1071754" cy="328890"/>
              <a:chOff x="1003475" y="1869600"/>
              <a:chExt cx="6285950" cy="1928975"/>
            </a:xfrm>
          </p:grpSpPr>
          <p:sp>
            <p:nvSpPr>
              <p:cNvPr id="618" name="Google Shape;618;p53"/>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619" name="Google Shape;619;p53"/>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620" name="Google Shape;620;p53"/>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621" name="Google Shape;621;p53"/>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622" name="Google Shape;622;p53"/>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623" name="Google Shape;623;p53"/>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624" name="Google Shape;624;p53"/>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625" name="Google Shape;625;p53"/>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626" name="Google Shape;626;p53"/>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627" name="Google Shape;627;p53"/>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grpSp>
        <p:sp>
          <p:nvSpPr>
            <p:cNvPr id="628" name="Google Shape;628;p53"/>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grpSp>
      <p:grpSp>
        <p:nvGrpSpPr>
          <p:cNvPr id="629" name="Google Shape;629;p53"/>
          <p:cNvGrpSpPr/>
          <p:nvPr/>
        </p:nvGrpSpPr>
        <p:grpSpPr>
          <a:xfrm>
            <a:off x="4514625" y="511138"/>
            <a:ext cx="4116883" cy="4121221"/>
            <a:chOff x="4572000" y="480275"/>
            <a:chExt cx="4116883" cy="4121221"/>
          </a:xfrm>
        </p:grpSpPr>
        <p:sp>
          <p:nvSpPr>
            <p:cNvPr id="630" name="Google Shape;630;p53"/>
            <p:cNvSpPr/>
            <p:nvPr/>
          </p:nvSpPr>
          <p:spPr>
            <a:xfrm>
              <a:off x="6186583" y="480275"/>
              <a:ext cx="2502300" cy="2502300"/>
            </a:xfrm>
            <a:prstGeom prst="rect">
              <a:avLst/>
            </a:prstGeom>
            <a:solidFill>
              <a:srgbClr val="34324A"/>
            </a:solidFill>
            <a:ln>
              <a:noFill/>
            </a:ln>
          </p:spPr>
          <p:txBody>
            <a:bodyPr anchorCtr="0" anchor="ctr" bIns="102350" lIns="102350" spcFirstLastPara="1" rIns="102350" wrap="square" tIns="102350">
              <a:noAutofit/>
            </a:bodyPr>
            <a:lstStyle/>
            <a:p>
              <a:pPr indent="0" lvl="0" marL="0" rtl="0" algn="ctr">
                <a:spcBef>
                  <a:spcPts val="0"/>
                </a:spcBef>
                <a:spcAft>
                  <a:spcPts val="0"/>
                </a:spcAft>
                <a:buNone/>
              </a:pPr>
              <a:r>
                <a:t/>
              </a:r>
              <a:endParaRPr sz="1567">
                <a:latin typeface="IBM Plex Sans"/>
                <a:ea typeface="IBM Plex Sans"/>
                <a:cs typeface="IBM Plex Sans"/>
                <a:sym typeface="IBM Plex Sans"/>
              </a:endParaRPr>
            </a:p>
          </p:txBody>
        </p:sp>
        <p:sp>
          <p:nvSpPr>
            <p:cNvPr id="631" name="Google Shape;631;p53"/>
            <p:cNvSpPr/>
            <p:nvPr/>
          </p:nvSpPr>
          <p:spPr>
            <a:xfrm>
              <a:off x="4572000" y="2099196"/>
              <a:ext cx="2502300" cy="2502300"/>
            </a:xfrm>
            <a:prstGeom prst="rect">
              <a:avLst/>
            </a:prstGeom>
            <a:solidFill>
              <a:srgbClr val="34324A"/>
            </a:solidFill>
            <a:ln>
              <a:noFill/>
            </a:ln>
          </p:spPr>
          <p:txBody>
            <a:bodyPr anchorCtr="0" anchor="ctr" bIns="102350" lIns="102350" spcFirstLastPara="1" rIns="102350" wrap="square" tIns="102350">
              <a:noAutofit/>
            </a:bodyPr>
            <a:lstStyle/>
            <a:p>
              <a:pPr indent="0" lvl="0" marL="0" rtl="0" algn="ctr">
                <a:spcBef>
                  <a:spcPts val="0"/>
                </a:spcBef>
                <a:spcAft>
                  <a:spcPts val="0"/>
                </a:spcAft>
                <a:buNone/>
              </a:pPr>
              <a:r>
                <a:t/>
              </a:r>
              <a:endParaRPr sz="1567">
                <a:latin typeface="IBM Plex Sans"/>
                <a:ea typeface="IBM Plex Sans"/>
                <a:cs typeface="IBM Plex Sans"/>
                <a:sym typeface="IBM Plex Sans"/>
              </a:endParaRPr>
            </a:p>
          </p:txBody>
        </p:sp>
      </p:grpSp>
      <p:sp>
        <p:nvSpPr>
          <p:cNvPr id="632" name="Google Shape;632;p53"/>
          <p:cNvSpPr/>
          <p:nvPr/>
        </p:nvSpPr>
        <p:spPr>
          <a:xfrm>
            <a:off x="5425413" y="1424100"/>
            <a:ext cx="2295300" cy="2295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6" name="Shape 636"/>
        <p:cNvGrpSpPr/>
        <p:nvPr/>
      </p:nvGrpSpPr>
      <p:grpSpPr>
        <a:xfrm>
          <a:off x="0" y="0"/>
          <a:ext cx="0" cy="0"/>
          <a:chOff x="0" y="0"/>
          <a:chExt cx="0" cy="0"/>
        </a:xfrm>
      </p:grpSpPr>
      <p:sp>
        <p:nvSpPr>
          <p:cNvPr id="637" name="Google Shape;637;p54"/>
          <p:cNvSpPr/>
          <p:nvPr/>
        </p:nvSpPr>
        <p:spPr>
          <a:xfrm>
            <a:off x="0" y="0"/>
            <a:ext cx="3776700" cy="905400"/>
          </a:xfrm>
          <a:prstGeom prst="rect">
            <a:avLst/>
          </a:prstGeom>
          <a:solidFill>
            <a:srgbClr val="3532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638" name="Google Shape;638;p54"/>
          <p:cNvSpPr/>
          <p:nvPr/>
        </p:nvSpPr>
        <p:spPr>
          <a:xfrm>
            <a:off x="3776700" y="905400"/>
            <a:ext cx="5367300" cy="4238100"/>
          </a:xfrm>
          <a:prstGeom prst="rect">
            <a:avLst/>
          </a:prstGeom>
          <a:solidFill>
            <a:srgbClr val="3532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pic>
        <p:nvPicPr>
          <p:cNvPr id="639" name="Google Shape;639;p54"/>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640" name="Google Shape;640;p54"/>
          <p:cNvSpPr txBox="1"/>
          <p:nvPr/>
        </p:nvSpPr>
        <p:spPr>
          <a:xfrm>
            <a:off x="361950" y="350400"/>
            <a:ext cx="3987900" cy="48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FFFFFF"/>
                </a:solidFill>
                <a:latin typeface="DM Sans Medium"/>
                <a:ea typeface="DM Sans Medium"/>
                <a:cs typeface="DM Sans Medium"/>
                <a:sym typeface="DM Sans Medium"/>
              </a:rPr>
              <a:t>QuickRead + Smart Tips</a:t>
            </a:r>
            <a:endParaRPr sz="2000">
              <a:solidFill>
                <a:srgbClr val="FFFFFF"/>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rgbClr val="FFFFFF"/>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rgbClr val="FFFFFF"/>
              </a:solidFill>
              <a:latin typeface="DM Sans Medium"/>
              <a:ea typeface="DM Sans Medium"/>
              <a:cs typeface="DM Sans Medium"/>
              <a:sym typeface="DM Sans Medium"/>
            </a:endParaRPr>
          </a:p>
        </p:txBody>
      </p:sp>
      <p:pic>
        <p:nvPicPr>
          <p:cNvPr id="641" name="Google Shape;641;p54" title="Quickread SF Insurance Voiceover.mov">
            <a:hlinkClick r:id="rId4"/>
          </p:cNvPr>
          <p:cNvPicPr preferRelativeResize="0"/>
          <p:nvPr/>
        </p:nvPicPr>
        <p:blipFill>
          <a:blip r:embed="rId5">
            <a:alphaModFix/>
          </a:blip>
          <a:stretch>
            <a:fillRect/>
          </a:stretch>
        </p:blipFill>
        <p:spPr>
          <a:xfrm>
            <a:off x="457200" y="1262413"/>
            <a:ext cx="7082549" cy="3524052"/>
          </a:xfrm>
          <a:prstGeom prst="rect">
            <a:avLst/>
          </a:prstGeom>
          <a:noFill/>
          <a:ln>
            <a:noFill/>
          </a:ln>
        </p:spPr>
      </p:pic>
      <p:pic>
        <p:nvPicPr>
          <p:cNvPr id="642" name="Google Shape;642;p54"/>
          <p:cNvPicPr preferRelativeResize="0"/>
          <p:nvPr/>
        </p:nvPicPr>
        <p:blipFill>
          <a:blip r:embed="rId6">
            <a:alphaModFix/>
          </a:blip>
          <a:stretch>
            <a:fillRect/>
          </a:stretch>
        </p:blipFill>
        <p:spPr>
          <a:xfrm>
            <a:off x="8054950" y="480275"/>
            <a:ext cx="621576" cy="171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6" name="Shape 646"/>
        <p:cNvGrpSpPr/>
        <p:nvPr/>
      </p:nvGrpSpPr>
      <p:grpSpPr>
        <a:xfrm>
          <a:off x="0" y="0"/>
          <a:ext cx="0" cy="0"/>
          <a:chOff x="0" y="0"/>
          <a:chExt cx="0" cy="0"/>
        </a:xfrm>
      </p:grpSpPr>
      <p:pic>
        <p:nvPicPr>
          <p:cNvPr id="647" name="Google Shape;647;p55"/>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648" name="Google Shape;648;p55"/>
          <p:cNvSpPr/>
          <p:nvPr/>
        </p:nvSpPr>
        <p:spPr>
          <a:xfrm>
            <a:off x="1876329" y="-788275"/>
            <a:ext cx="12903300" cy="12902700"/>
          </a:xfrm>
          <a:prstGeom prst="ellipse">
            <a:avLst/>
          </a:prstGeom>
          <a:solidFill>
            <a:srgbClr val="3532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9F9F2"/>
              </a:solidFill>
              <a:latin typeface="IBM Plex Sans"/>
              <a:ea typeface="IBM Plex Sans"/>
              <a:cs typeface="IBM Plex Sans"/>
              <a:sym typeface="IBM Plex Sans"/>
            </a:endParaRPr>
          </a:p>
        </p:txBody>
      </p:sp>
      <p:sp>
        <p:nvSpPr>
          <p:cNvPr id="649" name="Google Shape;649;p55"/>
          <p:cNvSpPr txBox="1"/>
          <p:nvPr/>
        </p:nvSpPr>
        <p:spPr>
          <a:xfrm>
            <a:off x="361950" y="316989"/>
            <a:ext cx="2631600" cy="103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FFFFFF"/>
                </a:solidFill>
                <a:latin typeface="DM Sans Medium"/>
                <a:ea typeface="DM Sans Medium"/>
                <a:cs typeface="DM Sans Medium"/>
                <a:sym typeface="DM Sans Medium"/>
              </a:rPr>
              <a:t>AI agent acting as a customer to train agents &amp; adjusters</a:t>
            </a:r>
            <a:endParaRPr sz="2000">
              <a:solidFill>
                <a:srgbClr val="FFFFFF"/>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rgbClr val="FFFFFF"/>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rgbClr val="FFFFFF"/>
              </a:solidFill>
              <a:latin typeface="DM Sans Medium"/>
              <a:ea typeface="DM Sans Medium"/>
              <a:cs typeface="DM Sans Medium"/>
              <a:sym typeface="DM Sans Medium"/>
            </a:endParaRPr>
          </a:p>
        </p:txBody>
      </p:sp>
      <p:sp>
        <p:nvSpPr>
          <p:cNvPr id="650" name="Google Shape;650;p55"/>
          <p:cNvSpPr txBox="1"/>
          <p:nvPr/>
        </p:nvSpPr>
        <p:spPr>
          <a:xfrm>
            <a:off x="4604894" y="1653950"/>
            <a:ext cx="4113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2"/>
                </a:solidFill>
                <a:latin typeface="DM Sans Light"/>
                <a:ea typeface="DM Sans Light"/>
                <a:cs typeface="DM Sans Light"/>
                <a:sym typeface="DM Sans Light"/>
              </a:rPr>
              <a:t>Agents, adjusters go through troubling scenarios with customers during the calls. Simulation systems are not realistic today &amp; results in poor preparation.</a:t>
            </a:r>
            <a:endParaRPr sz="1200">
              <a:solidFill>
                <a:schemeClr val="lt2"/>
              </a:solidFill>
              <a:latin typeface="DM Sans Light"/>
              <a:ea typeface="DM Sans Light"/>
              <a:cs typeface="DM Sans Light"/>
              <a:sym typeface="DM Sans Light"/>
            </a:endParaRPr>
          </a:p>
        </p:txBody>
      </p:sp>
      <p:sp>
        <p:nvSpPr>
          <p:cNvPr id="651" name="Google Shape;651;p55"/>
          <p:cNvSpPr txBox="1"/>
          <p:nvPr/>
        </p:nvSpPr>
        <p:spPr>
          <a:xfrm>
            <a:off x="4604894" y="1247425"/>
            <a:ext cx="1832100" cy="3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FFFFFF"/>
                </a:solidFill>
                <a:latin typeface="DM Sans Medium"/>
                <a:ea typeface="DM Sans Medium"/>
                <a:cs typeface="DM Sans Medium"/>
                <a:sym typeface="DM Sans Medium"/>
              </a:rPr>
              <a:t>Problem</a:t>
            </a:r>
            <a:endParaRPr sz="1600">
              <a:solidFill>
                <a:srgbClr val="FFFFFF"/>
              </a:solidFill>
              <a:latin typeface="DM Sans Medium"/>
              <a:ea typeface="DM Sans Medium"/>
              <a:cs typeface="DM Sans Medium"/>
              <a:sym typeface="DM Sans Medium"/>
            </a:endParaRPr>
          </a:p>
        </p:txBody>
      </p:sp>
      <p:sp>
        <p:nvSpPr>
          <p:cNvPr id="652" name="Google Shape;652;p55"/>
          <p:cNvSpPr txBox="1"/>
          <p:nvPr/>
        </p:nvSpPr>
        <p:spPr>
          <a:xfrm>
            <a:off x="4604894" y="3157179"/>
            <a:ext cx="4113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2"/>
                </a:solidFill>
                <a:latin typeface="DM Sans Light"/>
                <a:ea typeface="DM Sans Light"/>
                <a:cs typeface="DM Sans Light"/>
                <a:sym typeface="DM Sans Light"/>
              </a:rPr>
              <a:t>Agents, adjusters are ready to face customers confidently as they have practiced in near real life scenario. Both application &amp; call are simulated.</a:t>
            </a:r>
            <a:endParaRPr sz="1200">
              <a:solidFill>
                <a:schemeClr val="lt2"/>
              </a:solidFill>
              <a:latin typeface="DM Sans Light"/>
              <a:ea typeface="DM Sans Light"/>
              <a:cs typeface="DM Sans Light"/>
              <a:sym typeface="DM Sans Light"/>
            </a:endParaRPr>
          </a:p>
        </p:txBody>
      </p:sp>
      <p:sp>
        <p:nvSpPr>
          <p:cNvPr id="653" name="Google Shape;653;p55"/>
          <p:cNvSpPr txBox="1"/>
          <p:nvPr/>
        </p:nvSpPr>
        <p:spPr>
          <a:xfrm>
            <a:off x="4604894" y="2776270"/>
            <a:ext cx="990000" cy="3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FFFFFF"/>
                </a:solidFill>
                <a:latin typeface="DM Sans Medium"/>
                <a:ea typeface="DM Sans Medium"/>
                <a:cs typeface="DM Sans Medium"/>
                <a:sym typeface="DM Sans Medium"/>
              </a:rPr>
              <a:t>Solution</a:t>
            </a:r>
            <a:endParaRPr sz="1600">
              <a:solidFill>
                <a:srgbClr val="FFFFFF"/>
              </a:solidFill>
              <a:latin typeface="DM Sans Medium"/>
              <a:ea typeface="DM Sans Medium"/>
              <a:cs typeface="DM Sans Medium"/>
              <a:sym typeface="DM Sans Medium"/>
            </a:endParaRPr>
          </a:p>
        </p:txBody>
      </p:sp>
      <p:cxnSp>
        <p:nvCxnSpPr>
          <p:cNvPr id="654" name="Google Shape;654;p55"/>
          <p:cNvCxnSpPr/>
          <p:nvPr/>
        </p:nvCxnSpPr>
        <p:spPr>
          <a:xfrm flipH="1">
            <a:off x="4569750" y="1325900"/>
            <a:ext cx="4500" cy="247200"/>
          </a:xfrm>
          <a:prstGeom prst="straightConnector1">
            <a:avLst/>
          </a:prstGeom>
          <a:noFill/>
          <a:ln cap="flat" cmpd="sng" w="28575">
            <a:solidFill>
              <a:schemeClr val="accent5"/>
            </a:solidFill>
            <a:prstDash val="solid"/>
            <a:round/>
            <a:headEnd len="med" w="med" type="none"/>
            <a:tailEnd len="med" w="med" type="none"/>
          </a:ln>
        </p:spPr>
      </p:cxnSp>
      <p:cxnSp>
        <p:nvCxnSpPr>
          <p:cNvPr id="655" name="Google Shape;655;p55"/>
          <p:cNvCxnSpPr/>
          <p:nvPr/>
        </p:nvCxnSpPr>
        <p:spPr>
          <a:xfrm flipH="1">
            <a:off x="4572000" y="2868119"/>
            <a:ext cx="4500" cy="247200"/>
          </a:xfrm>
          <a:prstGeom prst="straightConnector1">
            <a:avLst/>
          </a:prstGeom>
          <a:noFill/>
          <a:ln cap="flat" cmpd="sng" w="28575">
            <a:solidFill>
              <a:schemeClr val="accent5"/>
            </a:solidFill>
            <a:prstDash val="solid"/>
            <a:round/>
            <a:headEnd len="med" w="med" type="none"/>
            <a:tailEnd len="med" w="med" type="none"/>
          </a:ln>
        </p:spPr>
      </p:cxnSp>
      <p:pic>
        <p:nvPicPr>
          <p:cNvPr id="656" name="Google Shape;656;p55"/>
          <p:cNvPicPr preferRelativeResize="0"/>
          <p:nvPr/>
        </p:nvPicPr>
        <p:blipFill>
          <a:blip r:embed="rId4">
            <a:alphaModFix/>
          </a:blip>
          <a:stretch>
            <a:fillRect/>
          </a:stretch>
        </p:blipFill>
        <p:spPr>
          <a:xfrm>
            <a:off x="8054950" y="480275"/>
            <a:ext cx="621576" cy="171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9DC"/>
        </a:solidFill>
      </p:bgPr>
    </p:bg>
    <p:spTree>
      <p:nvGrpSpPr>
        <p:cNvPr id="660" name="Shape 660"/>
        <p:cNvGrpSpPr/>
        <p:nvPr/>
      </p:nvGrpSpPr>
      <p:grpSpPr>
        <a:xfrm>
          <a:off x="0" y="0"/>
          <a:ext cx="0" cy="0"/>
          <a:chOff x="0" y="0"/>
          <a:chExt cx="0" cy="0"/>
        </a:xfrm>
      </p:grpSpPr>
      <p:sp>
        <p:nvSpPr>
          <p:cNvPr id="661" name="Google Shape;661;p56"/>
          <p:cNvSpPr/>
          <p:nvPr/>
        </p:nvSpPr>
        <p:spPr>
          <a:xfrm>
            <a:off x="2719395" y="-1952725"/>
            <a:ext cx="12903300" cy="1290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BM Plex Sans"/>
              <a:ea typeface="IBM Plex Sans"/>
              <a:cs typeface="IBM Plex Sans"/>
              <a:sym typeface="IBM Plex Sans"/>
            </a:endParaRPr>
          </a:p>
        </p:txBody>
      </p:sp>
      <p:pic>
        <p:nvPicPr>
          <p:cNvPr id="662" name="Google Shape;662;p56"/>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663" name="Google Shape;663;p56"/>
          <p:cNvSpPr txBox="1"/>
          <p:nvPr/>
        </p:nvSpPr>
        <p:spPr>
          <a:xfrm>
            <a:off x="365760" y="1155415"/>
            <a:ext cx="2560800" cy="119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chemeClr val="dk1"/>
                </a:solidFill>
                <a:latin typeface="DM Sans Medium"/>
                <a:ea typeface="DM Sans Medium"/>
                <a:cs typeface="DM Sans Medium"/>
                <a:sym typeface="DM Sans Medium"/>
              </a:rPr>
              <a:t>AI agent performing operations on behalf of the users</a:t>
            </a:r>
            <a:endParaRPr sz="2400">
              <a:solidFill>
                <a:schemeClr val="dk1"/>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chemeClr val="dk1"/>
              </a:solidFill>
              <a:latin typeface="DM Sans Medium"/>
              <a:ea typeface="DM Sans Medium"/>
              <a:cs typeface="DM Sans Medium"/>
              <a:sym typeface="DM Sans Medium"/>
            </a:endParaRPr>
          </a:p>
        </p:txBody>
      </p:sp>
      <p:grpSp>
        <p:nvGrpSpPr>
          <p:cNvPr id="664" name="Google Shape;664;p56"/>
          <p:cNvGrpSpPr/>
          <p:nvPr/>
        </p:nvGrpSpPr>
        <p:grpSpPr>
          <a:xfrm>
            <a:off x="4559561" y="1247422"/>
            <a:ext cx="3752203" cy="1119775"/>
            <a:chOff x="4559537" y="1247425"/>
            <a:chExt cx="3425105" cy="1119775"/>
          </a:xfrm>
        </p:grpSpPr>
        <p:sp>
          <p:nvSpPr>
            <p:cNvPr id="665" name="Google Shape;665;p56"/>
            <p:cNvSpPr txBox="1"/>
            <p:nvPr/>
          </p:nvSpPr>
          <p:spPr>
            <a:xfrm>
              <a:off x="4559542" y="1573100"/>
              <a:ext cx="34251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DM Sans Light"/>
                  <a:ea typeface="DM Sans Light"/>
                  <a:cs typeface="DM Sans Light"/>
                  <a:sym typeface="DM Sans Light"/>
                </a:rPr>
                <a:t>Underwriting, policy management &amp; claim processes takes lot of manual effort especially on commercial side.</a:t>
              </a:r>
              <a:endParaRPr sz="1200">
                <a:solidFill>
                  <a:schemeClr val="dk1"/>
                </a:solidFill>
                <a:latin typeface="DM Sans Light"/>
                <a:ea typeface="DM Sans Light"/>
                <a:cs typeface="DM Sans Light"/>
                <a:sym typeface="DM Sans Light"/>
              </a:endParaRPr>
            </a:p>
          </p:txBody>
        </p:sp>
        <p:sp>
          <p:nvSpPr>
            <p:cNvPr id="666" name="Google Shape;666;p56"/>
            <p:cNvSpPr txBox="1"/>
            <p:nvPr/>
          </p:nvSpPr>
          <p:spPr>
            <a:xfrm>
              <a:off x="4559537" y="1247425"/>
              <a:ext cx="1832100" cy="3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DM Sans Medium"/>
                  <a:ea typeface="DM Sans Medium"/>
                  <a:cs typeface="DM Sans Medium"/>
                  <a:sym typeface="DM Sans Medium"/>
                </a:rPr>
                <a:t>Problem</a:t>
              </a:r>
              <a:endParaRPr sz="1600">
                <a:solidFill>
                  <a:schemeClr val="dk1"/>
                </a:solidFill>
                <a:latin typeface="DM Sans Medium"/>
                <a:ea typeface="DM Sans Medium"/>
                <a:cs typeface="DM Sans Medium"/>
                <a:sym typeface="DM Sans Medium"/>
              </a:endParaRPr>
            </a:p>
          </p:txBody>
        </p:sp>
        <p:cxnSp>
          <p:nvCxnSpPr>
            <p:cNvPr id="667" name="Google Shape;667;p56"/>
            <p:cNvCxnSpPr/>
            <p:nvPr/>
          </p:nvCxnSpPr>
          <p:spPr>
            <a:xfrm flipH="1">
              <a:off x="4569750" y="1325900"/>
              <a:ext cx="4500" cy="247200"/>
            </a:xfrm>
            <a:prstGeom prst="straightConnector1">
              <a:avLst/>
            </a:prstGeom>
            <a:noFill/>
            <a:ln cap="flat" cmpd="sng" w="19050">
              <a:solidFill>
                <a:schemeClr val="accent1"/>
              </a:solidFill>
              <a:prstDash val="solid"/>
              <a:round/>
              <a:headEnd len="med" w="med" type="none"/>
              <a:tailEnd len="med" w="med" type="none"/>
            </a:ln>
          </p:spPr>
        </p:cxnSp>
      </p:grpSp>
      <p:grpSp>
        <p:nvGrpSpPr>
          <p:cNvPr id="668" name="Google Shape;668;p56"/>
          <p:cNvGrpSpPr/>
          <p:nvPr/>
        </p:nvGrpSpPr>
        <p:grpSpPr>
          <a:xfrm>
            <a:off x="4559561" y="2764416"/>
            <a:ext cx="3567173" cy="1099648"/>
            <a:chOff x="4559537" y="2764420"/>
            <a:chExt cx="3256205" cy="1099648"/>
          </a:xfrm>
        </p:grpSpPr>
        <p:sp>
          <p:nvSpPr>
            <p:cNvPr id="669" name="Google Shape;669;p56"/>
            <p:cNvSpPr txBox="1"/>
            <p:nvPr/>
          </p:nvSpPr>
          <p:spPr>
            <a:xfrm>
              <a:off x="4559542" y="3069968"/>
              <a:ext cx="32562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DM Sans Light"/>
                  <a:ea typeface="DM Sans Light"/>
                  <a:cs typeface="DM Sans Light"/>
                  <a:sym typeface="DM Sans Light"/>
                </a:rPr>
                <a:t>Agents, underwriters, adjusters achieving higher level of efficiency by AI agent performing on behalf of the users.</a:t>
              </a:r>
              <a:endParaRPr sz="1200">
                <a:solidFill>
                  <a:schemeClr val="dk1"/>
                </a:solidFill>
                <a:latin typeface="DM Sans Light"/>
                <a:ea typeface="DM Sans Light"/>
                <a:cs typeface="DM Sans Light"/>
                <a:sym typeface="DM Sans Light"/>
              </a:endParaRPr>
            </a:p>
          </p:txBody>
        </p:sp>
        <p:sp>
          <p:nvSpPr>
            <p:cNvPr id="670" name="Google Shape;670;p56"/>
            <p:cNvSpPr txBox="1"/>
            <p:nvPr/>
          </p:nvSpPr>
          <p:spPr>
            <a:xfrm>
              <a:off x="4559537" y="2764420"/>
              <a:ext cx="990000" cy="3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DM Sans Medium"/>
                  <a:ea typeface="DM Sans Medium"/>
                  <a:cs typeface="DM Sans Medium"/>
                  <a:sym typeface="DM Sans Medium"/>
                </a:rPr>
                <a:t>Solution</a:t>
              </a:r>
              <a:endParaRPr sz="1600">
                <a:solidFill>
                  <a:schemeClr val="dk1"/>
                </a:solidFill>
                <a:latin typeface="DM Sans Medium"/>
                <a:ea typeface="DM Sans Medium"/>
                <a:cs typeface="DM Sans Medium"/>
                <a:sym typeface="DM Sans Medium"/>
              </a:endParaRPr>
            </a:p>
          </p:txBody>
        </p:sp>
        <p:cxnSp>
          <p:nvCxnSpPr>
            <p:cNvPr id="671" name="Google Shape;671;p56"/>
            <p:cNvCxnSpPr/>
            <p:nvPr/>
          </p:nvCxnSpPr>
          <p:spPr>
            <a:xfrm flipH="1">
              <a:off x="4572000" y="2868119"/>
              <a:ext cx="4500" cy="247200"/>
            </a:xfrm>
            <a:prstGeom prst="straightConnector1">
              <a:avLst/>
            </a:prstGeom>
            <a:noFill/>
            <a:ln cap="flat" cmpd="sng" w="19050">
              <a:solidFill>
                <a:schemeClr val="accent1"/>
              </a:solidFill>
              <a:prstDash val="solid"/>
              <a:round/>
              <a:headEnd len="med" w="med" type="none"/>
              <a:tailEnd len="med" w="med" type="none"/>
            </a:ln>
          </p:spPr>
        </p:cxnSp>
      </p:grpSp>
      <p:grpSp>
        <p:nvGrpSpPr>
          <p:cNvPr id="672" name="Google Shape;672;p56"/>
          <p:cNvGrpSpPr/>
          <p:nvPr/>
        </p:nvGrpSpPr>
        <p:grpSpPr>
          <a:xfrm>
            <a:off x="457200" y="480277"/>
            <a:ext cx="644957" cy="177568"/>
            <a:chOff x="457191" y="480275"/>
            <a:chExt cx="1194144" cy="328890"/>
          </a:xfrm>
        </p:grpSpPr>
        <p:grpSp>
          <p:nvGrpSpPr>
            <p:cNvPr id="673" name="Google Shape;673;p56"/>
            <p:cNvGrpSpPr/>
            <p:nvPr/>
          </p:nvGrpSpPr>
          <p:grpSpPr>
            <a:xfrm>
              <a:off x="579580" y="480275"/>
              <a:ext cx="1071754" cy="328890"/>
              <a:chOff x="1003475" y="1869600"/>
              <a:chExt cx="6285950" cy="1928975"/>
            </a:xfrm>
          </p:grpSpPr>
          <p:sp>
            <p:nvSpPr>
              <p:cNvPr id="674" name="Google Shape;674;p56"/>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675" name="Google Shape;675;p56"/>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676" name="Google Shape;676;p56"/>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677" name="Google Shape;677;p56"/>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678" name="Google Shape;678;p56"/>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679" name="Google Shape;679;p56"/>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680" name="Google Shape;680;p56"/>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681" name="Google Shape;681;p56"/>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682" name="Google Shape;682;p56"/>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683" name="Google Shape;683;p56"/>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grpSp>
        <p:sp>
          <p:nvSpPr>
            <p:cNvPr id="684" name="Google Shape;684;p56"/>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57"/>
          <p:cNvSpPr/>
          <p:nvPr/>
        </p:nvSpPr>
        <p:spPr>
          <a:xfrm>
            <a:off x="6527850" y="697288"/>
            <a:ext cx="7900" cy="7800"/>
          </a:xfrm>
          <a:custGeom>
            <a:rect b="b" l="l" r="r" t="t"/>
            <a:pathLst>
              <a:path extrusionOk="0" h="312" w="316">
                <a:moveTo>
                  <a:pt x="156" y="0"/>
                </a:moveTo>
                <a:cubicBezTo>
                  <a:pt x="73" y="0"/>
                  <a:pt x="1" y="72"/>
                  <a:pt x="1" y="156"/>
                </a:cubicBezTo>
                <a:cubicBezTo>
                  <a:pt x="1" y="239"/>
                  <a:pt x="73" y="311"/>
                  <a:pt x="156" y="311"/>
                </a:cubicBezTo>
                <a:cubicBezTo>
                  <a:pt x="243" y="311"/>
                  <a:pt x="316" y="239"/>
                  <a:pt x="316" y="156"/>
                </a:cubicBezTo>
                <a:cubicBezTo>
                  <a:pt x="316" y="72"/>
                  <a:pt x="247" y="4"/>
                  <a:pt x="156" y="0"/>
                </a:cubicBezTo>
                <a:close/>
              </a:path>
            </a:pathLst>
          </a:custGeom>
          <a:solidFill>
            <a:srgbClr val="7575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7"/>
          <p:cNvSpPr/>
          <p:nvPr/>
        </p:nvSpPr>
        <p:spPr>
          <a:xfrm>
            <a:off x="6523975" y="693288"/>
            <a:ext cx="15675" cy="15675"/>
          </a:xfrm>
          <a:custGeom>
            <a:rect b="b" l="l" r="r" t="t"/>
            <a:pathLst>
              <a:path extrusionOk="0" h="627" w="627">
                <a:moveTo>
                  <a:pt x="626" y="316"/>
                </a:moveTo>
                <a:cubicBezTo>
                  <a:pt x="626" y="490"/>
                  <a:pt x="486" y="626"/>
                  <a:pt x="311" y="626"/>
                </a:cubicBezTo>
                <a:cubicBezTo>
                  <a:pt x="141" y="626"/>
                  <a:pt x="0" y="490"/>
                  <a:pt x="0" y="316"/>
                </a:cubicBezTo>
                <a:cubicBezTo>
                  <a:pt x="0" y="141"/>
                  <a:pt x="141" y="1"/>
                  <a:pt x="311" y="1"/>
                </a:cubicBezTo>
                <a:cubicBezTo>
                  <a:pt x="486" y="1"/>
                  <a:pt x="626" y="141"/>
                  <a:pt x="626" y="31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 name="Google Shape;691;p57"/>
          <p:cNvGrpSpPr/>
          <p:nvPr/>
        </p:nvGrpSpPr>
        <p:grpSpPr>
          <a:xfrm>
            <a:off x="4997875" y="1943913"/>
            <a:ext cx="2511836" cy="1382579"/>
            <a:chOff x="2450575" y="1639113"/>
            <a:chExt cx="2511836" cy="1382579"/>
          </a:xfrm>
        </p:grpSpPr>
        <p:sp>
          <p:nvSpPr>
            <p:cNvPr id="692" name="Google Shape;692;p57"/>
            <p:cNvSpPr/>
            <p:nvPr/>
          </p:nvSpPr>
          <p:spPr>
            <a:xfrm>
              <a:off x="2751486" y="1639113"/>
              <a:ext cx="1906256" cy="1299637"/>
            </a:xfrm>
            <a:custGeom>
              <a:rect b="b" l="l" r="r" t="t"/>
              <a:pathLst>
                <a:path extrusionOk="0" h="60078" w="88120">
                  <a:moveTo>
                    <a:pt x="2245" y="1"/>
                  </a:moveTo>
                  <a:cubicBezTo>
                    <a:pt x="1009" y="1"/>
                    <a:pt x="0" y="1009"/>
                    <a:pt x="0" y="2246"/>
                  </a:cubicBezTo>
                  <a:lnTo>
                    <a:pt x="0" y="60078"/>
                  </a:lnTo>
                  <a:lnTo>
                    <a:pt x="88120" y="60078"/>
                  </a:lnTo>
                  <a:lnTo>
                    <a:pt x="88120" y="2246"/>
                  </a:lnTo>
                  <a:cubicBezTo>
                    <a:pt x="88120" y="1009"/>
                    <a:pt x="87111" y="1"/>
                    <a:pt x="85875"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7"/>
            <p:cNvSpPr/>
            <p:nvPr/>
          </p:nvSpPr>
          <p:spPr>
            <a:xfrm>
              <a:off x="2761156" y="1648804"/>
              <a:ext cx="1886743" cy="1280276"/>
            </a:xfrm>
            <a:custGeom>
              <a:rect b="b" l="l" r="r" t="t"/>
              <a:pathLst>
                <a:path extrusionOk="0" h="59183" w="87218">
                  <a:moveTo>
                    <a:pt x="1798" y="0"/>
                  </a:moveTo>
                  <a:cubicBezTo>
                    <a:pt x="808" y="0"/>
                    <a:pt x="1" y="804"/>
                    <a:pt x="1" y="1798"/>
                  </a:cubicBezTo>
                  <a:lnTo>
                    <a:pt x="1" y="59182"/>
                  </a:lnTo>
                  <a:lnTo>
                    <a:pt x="87218" y="59182"/>
                  </a:lnTo>
                  <a:lnTo>
                    <a:pt x="87218" y="1798"/>
                  </a:lnTo>
                  <a:cubicBezTo>
                    <a:pt x="87218" y="808"/>
                    <a:pt x="86418" y="0"/>
                    <a:pt x="85428" y="0"/>
                  </a:cubicBezTo>
                  <a:close/>
                </a:path>
              </a:pathLst>
            </a:custGeom>
            <a:solidFill>
              <a:srgbClr val="333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7"/>
            <p:cNvSpPr/>
            <p:nvPr/>
          </p:nvSpPr>
          <p:spPr>
            <a:xfrm>
              <a:off x="2451332" y="2929624"/>
              <a:ext cx="2510668" cy="53843"/>
            </a:xfrm>
            <a:custGeom>
              <a:rect b="b" l="l" r="r" t="t"/>
              <a:pathLst>
                <a:path extrusionOk="0" h="2489" w="116060">
                  <a:moveTo>
                    <a:pt x="0" y="1"/>
                  </a:moveTo>
                  <a:lnTo>
                    <a:pt x="116060" y="1"/>
                  </a:lnTo>
                  <a:lnTo>
                    <a:pt x="116060" y="2488"/>
                  </a:lnTo>
                  <a:lnTo>
                    <a:pt x="0" y="2488"/>
                  </a:lnTo>
                  <a:close/>
                </a:path>
              </a:pathLst>
            </a:custGeom>
            <a:solidFill>
              <a:srgbClr val="4A4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7"/>
            <p:cNvSpPr/>
            <p:nvPr/>
          </p:nvSpPr>
          <p:spPr>
            <a:xfrm>
              <a:off x="2482570" y="2929624"/>
              <a:ext cx="2443586" cy="53843"/>
            </a:xfrm>
            <a:custGeom>
              <a:rect b="b" l="l" r="r" t="t"/>
              <a:pathLst>
                <a:path extrusionOk="0" h="2489" w="112959">
                  <a:moveTo>
                    <a:pt x="1" y="1"/>
                  </a:moveTo>
                  <a:lnTo>
                    <a:pt x="112959" y="1"/>
                  </a:lnTo>
                  <a:lnTo>
                    <a:pt x="112959" y="2488"/>
                  </a:lnTo>
                  <a:lnTo>
                    <a:pt x="1" y="2488"/>
                  </a:lnTo>
                  <a:close/>
                </a:path>
              </a:pathLst>
            </a:custGeom>
            <a:solidFill>
              <a:srgbClr val="E4E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7"/>
            <p:cNvSpPr/>
            <p:nvPr/>
          </p:nvSpPr>
          <p:spPr>
            <a:xfrm>
              <a:off x="2450575" y="2982061"/>
              <a:ext cx="2511836" cy="39631"/>
            </a:xfrm>
            <a:custGeom>
              <a:rect b="b" l="l" r="r" t="t"/>
              <a:pathLst>
                <a:path extrusionOk="0" h="1832" w="116114">
                  <a:moveTo>
                    <a:pt x="57997" y="0"/>
                  </a:moveTo>
                  <a:lnTo>
                    <a:pt x="1" y="0"/>
                  </a:lnTo>
                  <a:cubicBezTo>
                    <a:pt x="1" y="0"/>
                    <a:pt x="1958" y="1832"/>
                    <a:pt x="9595" y="1832"/>
                  </a:cubicBezTo>
                  <a:lnTo>
                    <a:pt x="57997" y="1832"/>
                  </a:lnTo>
                  <a:lnTo>
                    <a:pt x="106501" y="1832"/>
                  </a:lnTo>
                  <a:cubicBezTo>
                    <a:pt x="114157" y="1832"/>
                    <a:pt x="116114" y="0"/>
                    <a:pt x="116114" y="0"/>
                  </a:cubicBez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7"/>
            <p:cNvSpPr/>
            <p:nvPr/>
          </p:nvSpPr>
          <p:spPr>
            <a:xfrm>
              <a:off x="2450575" y="2982061"/>
              <a:ext cx="2511836" cy="39631"/>
            </a:xfrm>
            <a:custGeom>
              <a:rect b="b" l="l" r="r" t="t"/>
              <a:pathLst>
                <a:path extrusionOk="0" h="1832" w="116114">
                  <a:moveTo>
                    <a:pt x="57997" y="0"/>
                  </a:moveTo>
                  <a:lnTo>
                    <a:pt x="1" y="0"/>
                  </a:lnTo>
                  <a:cubicBezTo>
                    <a:pt x="1" y="0"/>
                    <a:pt x="1958" y="1832"/>
                    <a:pt x="9595" y="1832"/>
                  </a:cubicBezTo>
                  <a:lnTo>
                    <a:pt x="57997" y="1832"/>
                  </a:lnTo>
                  <a:lnTo>
                    <a:pt x="106501" y="1832"/>
                  </a:lnTo>
                  <a:cubicBezTo>
                    <a:pt x="114157" y="1832"/>
                    <a:pt x="116114" y="0"/>
                    <a:pt x="11611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7"/>
            <p:cNvSpPr/>
            <p:nvPr/>
          </p:nvSpPr>
          <p:spPr>
            <a:xfrm>
              <a:off x="3535455" y="2930446"/>
              <a:ext cx="342183" cy="31605"/>
            </a:xfrm>
            <a:custGeom>
              <a:rect b="b" l="l" r="r" t="t"/>
              <a:pathLst>
                <a:path extrusionOk="0" h="1461" w="15818">
                  <a:moveTo>
                    <a:pt x="14926" y="1461"/>
                  </a:moveTo>
                  <a:lnTo>
                    <a:pt x="892" y="1461"/>
                  </a:lnTo>
                  <a:cubicBezTo>
                    <a:pt x="524" y="1423"/>
                    <a:pt x="225" y="1210"/>
                    <a:pt x="225" y="945"/>
                  </a:cubicBezTo>
                  <a:lnTo>
                    <a:pt x="1" y="1"/>
                  </a:lnTo>
                  <a:lnTo>
                    <a:pt x="15818" y="1"/>
                  </a:lnTo>
                  <a:lnTo>
                    <a:pt x="15594" y="945"/>
                  </a:lnTo>
                  <a:cubicBezTo>
                    <a:pt x="15598" y="1210"/>
                    <a:pt x="15298" y="1423"/>
                    <a:pt x="14926" y="1461"/>
                  </a:cubicBez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7"/>
            <p:cNvSpPr/>
            <p:nvPr/>
          </p:nvSpPr>
          <p:spPr>
            <a:xfrm>
              <a:off x="3535455" y="2930446"/>
              <a:ext cx="342183" cy="31605"/>
            </a:xfrm>
            <a:custGeom>
              <a:rect b="b" l="l" r="r" t="t"/>
              <a:pathLst>
                <a:path extrusionOk="0" h="1461" w="15818">
                  <a:moveTo>
                    <a:pt x="14926" y="1461"/>
                  </a:moveTo>
                  <a:lnTo>
                    <a:pt x="892" y="1461"/>
                  </a:lnTo>
                  <a:cubicBezTo>
                    <a:pt x="524" y="1423"/>
                    <a:pt x="225" y="1210"/>
                    <a:pt x="225" y="945"/>
                  </a:cubicBezTo>
                  <a:lnTo>
                    <a:pt x="1" y="1"/>
                  </a:lnTo>
                  <a:lnTo>
                    <a:pt x="15818" y="1"/>
                  </a:lnTo>
                  <a:lnTo>
                    <a:pt x="15594" y="945"/>
                  </a:lnTo>
                  <a:cubicBezTo>
                    <a:pt x="15598" y="1210"/>
                    <a:pt x="15298" y="1423"/>
                    <a:pt x="14926" y="146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7"/>
            <p:cNvSpPr/>
            <p:nvPr/>
          </p:nvSpPr>
          <p:spPr>
            <a:xfrm>
              <a:off x="3747521" y="1657003"/>
              <a:ext cx="892362" cy="1263879"/>
            </a:xfrm>
            <a:custGeom>
              <a:rect b="b" l="l" r="r" t="t"/>
              <a:pathLst>
                <a:path extrusionOk="0" h="58425" w="41251">
                  <a:moveTo>
                    <a:pt x="36977" y="58424"/>
                  </a:moveTo>
                  <a:lnTo>
                    <a:pt x="41250" y="58424"/>
                  </a:lnTo>
                  <a:lnTo>
                    <a:pt x="41250" y="1456"/>
                  </a:lnTo>
                  <a:cubicBezTo>
                    <a:pt x="41250" y="656"/>
                    <a:pt x="40598" y="0"/>
                    <a:pt x="39794" y="0"/>
                  </a:cubicBezTo>
                  <a:lnTo>
                    <a:pt x="0"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57"/>
          <p:cNvSpPr/>
          <p:nvPr>
            <p:ph idx="2" type="pic"/>
          </p:nvPr>
        </p:nvSpPr>
        <p:spPr>
          <a:xfrm>
            <a:off x="5363273" y="2036941"/>
            <a:ext cx="1778700" cy="1148700"/>
          </a:xfrm>
          <a:prstGeom prst="rect">
            <a:avLst/>
          </a:prstGeom>
          <a:noFill/>
          <a:ln>
            <a:noFill/>
          </a:ln>
        </p:spPr>
      </p:sp>
      <p:grpSp>
        <p:nvGrpSpPr>
          <p:cNvPr id="702" name="Google Shape;702;p57"/>
          <p:cNvGrpSpPr/>
          <p:nvPr/>
        </p:nvGrpSpPr>
        <p:grpSpPr>
          <a:xfrm>
            <a:off x="1260150" y="1943913"/>
            <a:ext cx="3138809" cy="2504550"/>
            <a:chOff x="5200425" y="1370838"/>
            <a:chExt cx="3138809" cy="2504550"/>
          </a:xfrm>
        </p:grpSpPr>
        <p:sp>
          <p:nvSpPr>
            <p:cNvPr id="703" name="Google Shape;703;p57"/>
            <p:cNvSpPr/>
            <p:nvPr/>
          </p:nvSpPr>
          <p:spPr>
            <a:xfrm>
              <a:off x="5200425" y="3222264"/>
              <a:ext cx="3138713" cy="282727"/>
            </a:xfrm>
            <a:custGeom>
              <a:rect b="b" l="l" r="r" t="t"/>
              <a:pathLst>
                <a:path extrusionOk="0" h="11695" w="129833">
                  <a:moveTo>
                    <a:pt x="126951" y="11695"/>
                  </a:moveTo>
                  <a:lnTo>
                    <a:pt x="2882" y="11695"/>
                  </a:lnTo>
                  <a:cubicBezTo>
                    <a:pt x="1290" y="11695"/>
                    <a:pt x="0" y="10406"/>
                    <a:pt x="0" y="8813"/>
                  </a:cubicBezTo>
                  <a:lnTo>
                    <a:pt x="0" y="0"/>
                  </a:lnTo>
                  <a:lnTo>
                    <a:pt x="129833" y="0"/>
                  </a:lnTo>
                  <a:lnTo>
                    <a:pt x="129833" y="8813"/>
                  </a:lnTo>
                  <a:cubicBezTo>
                    <a:pt x="129833" y="10406"/>
                    <a:pt x="128543" y="11695"/>
                    <a:pt x="126951" y="11695"/>
                  </a:cubicBezTo>
                  <a:close/>
                </a:path>
              </a:pathLst>
            </a:custGeom>
            <a:solidFill>
              <a:srgbClr val="C0C0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7"/>
            <p:cNvSpPr/>
            <p:nvPr/>
          </p:nvSpPr>
          <p:spPr>
            <a:xfrm>
              <a:off x="6245082" y="3505079"/>
              <a:ext cx="1049219" cy="360764"/>
            </a:xfrm>
            <a:custGeom>
              <a:rect b="b" l="l" r="r" t="t"/>
              <a:pathLst>
                <a:path extrusionOk="0" h="14923" w="43401">
                  <a:moveTo>
                    <a:pt x="40777" y="14126"/>
                  </a:moveTo>
                  <a:lnTo>
                    <a:pt x="36719" y="13129"/>
                  </a:lnTo>
                  <a:cubicBezTo>
                    <a:pt x="35657" y="12966"/>
                    <a:pt x="35419" y="10406"/>
                    <a:pt x="35419" y="10406"/>
                  </a:cubicBezTo>
                  <a:cubicBezTo>
                    <a:pt x="34990" y="7414"/>
                    <a:pt x="34524" y="1"/>
                    <a:pt x="34524" y="1"/>
                  </a:cubicBezTo>
                  <a:lnTo>
                    <a:pt x="21703" y="1"/>
                  </a:lnTo>
                  <a:lnTo>
                    <a:pt x="8882" y="1"/>
                  </a:lnTo>
                  <a:cubicBezTo>
                    <a:pt x="8882" y="1"/>
                    <a:pt x="8415" y="7414"/>
                    <a:pt x="7983" y="10406"/>
                  </a:cubicBezTo>
                  <a:cubicBezTo>
                    <a:pt x="7983" y="10406"/>
                    <a:pt x="7752" y="12966"/>
                    <a:pt x="6686" y="13129"/>
                  </a:cubicBezTo>
                  <a:lnTo>
                    <a:pt x="2629" y="14126"/>
                  </a:lnTo>
                  <a:cubicBezTo>
                    <a:pt x="2629" y="14126"/>
                    <a:pt x="1" y="14790"/>
                    <a:pt x="5954" y="14858"/>
                  </a:cubicBezTo>
                  <a:cubicBezTo>
                    <a:pt x="11908" y="14922"/>
                    <a:pt x="21707" y="14858"/>
                    <a:pt x="21707" y="14858"/>
                  </a:cubicBezTo>
                  <a:cubicBezTo>
                    <a:pt x="21707" y="14858"/>
                    <a:pt x="31501" y="14922"/>
                    <a:pt x="37455" y="14858"/>
                  </a:cubicBezTo>
                  <a:cubicBezTo>
                    <a:pt x="43401" y="14790"/>
                    <a:pt x="40777" y="14126"/>
                    <a:pt x="40777" y="14126"/>
                  </a:cubicBezTo>
                  <a:close/>
                </a:path>
              </a:pathLst>
            </a:custGeom>
            <a:solidFill>
              <a:srgbClr val="909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7"/>
            <p:cNvSpPr/>
            <p:nvPr/>
          </p:nvSpPr>
          <p:spPr>
            <a:xfrm>
              <a:off x="5200425" y="1370838"/>
              <a:ext cx="3138809" cy="1871314"/>
            </a:xfrm>
            <a:custGeom>
              <a:rect b="b" l="l" r="r" t="t"/>
              <a:pathLst>
                <a:path extrusionOk="0" h="77407" w="129837">
                  <a:moveTo>
                    <a:pt x="3262" y="0"/>
                  </a:moveTo>
                  <a:cubicBezTo>
                    <a:pt x="1460" y="0"/>
                    <a:pt x="0" y="1460"/>
                    <a:pt x="0" y="3261"/>
                  </a:cubicBezTo>
                  <a:lnTo>
                    <a:pt x="0" y="77407"/>
                  </a:lnTo>
                  <a:lnTo>
                    <a:pt x="129836" y="77407"/>
                  </a:lnTo>
                  <a:lnTo>
                    <a:pt x="129836" y="3261"/>
                  </a:lnTo>
                  <a:cubicBezTo>
                    <a:pt x="129836" y="1460"/>
                    <a:pt x="128376" y="0"/>
                    <a:pt x="12657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7"/>
            <p:cNvSpPr/>
            <p:nvPr/>
          </p:nvSpPr>
          <p:spPr>
            <a:xfrm>
              <a:off x="6294595" y="3853920"/>
              <a:ext cx="950488" cy="21467"/>
            </a:xfrm>
            <a:custGeom>
              <a:rect b="b" l="l" r="r" t="t"/>
              <a:pathLst>
                <a:path extrusionOk="0" h="888" w="39317">
                  <a:moveTo>
                    <a:pt x="39305" y="0"/>
                  </a:moveTo>
                  <a:lnTo>
                    <a:pt x="39305" y="9"/>
                  </a:lnTo>
                  <a:lnTo>
                    <a:pt x="39305" y="9"/>
                  </a:lnTo>
                  <a:cubicBezTo>
                    <a:pt x="39305" y="6"/>
                    <a:pt x="39305" y="3"/>
                    <a:pt x="39305" y="0"/>
                  </a:cubicBezTo>
                  <a:close/>
                  <a:moveTo>
                    <a:pt x="1" y="4"/>
                  </a:moveTo>
                  <a:lnTo>
                    <a:pt x="1" y="436"/>
                  </a:lnTo>
                  <a:cubicBezTo>
                    <a:pt x="1" y="622"/>
                    <a:pt x="740" y="827"/>
                    <a:pt x="3906" y="857"/>
                  </a:cubicBezTo>
                  <a:cubicBezTo>
                    <a:pt x="5891" y="880"/>
                    <a:pt x="8303" y="888"/>
                    <a:pt x="10636" y="888"/>
                  </a:cubicBezTo>
                  <a:cubicBezTo>
                    <a:pt x="15304" y="888"/>
                    <a:pt x="19659" y="857"/>
                    <a:pt x="19659" y="857"/>
                  </a:cubicBezTo>
                  <a:cubicBezTo>
                    <a:pt x="19659" y="857"/>
                    <a:pt x="24012" y="888"/>
                    <a:pt x="28678" y="888"/>
                  </a:cubicBezTo>
                  <a:cubicBezTo>
                    <a:pt x="31011" y="888"/>
                    <a:pt x="33422" y="880"/>
                    <a:pt x="35407" y="857"/>
                  </a:cubicBezTo>
                  <a:cubicBezTo>
                    <a:pt x="38581" y="827"/>
                    <a:pt x="39316" y="619"/>
                    <a:pt x="39305" y="433"/>
                  </a:cubicBezTo>
                  <a:lnTo>
                    <a:pt x="39305" y="9"/>
                  </a:lnTo>
                  <a:lnTo>
                    <a:pt x="39305" y="9"/>
                  </a:lnTo>
                  <a:cubicBezTo>
                    <a:pt x="39294" y="192"/>
                    <a:pt x="38533" y="392"/>
                    <a:pt x="35407" y="429"/>
                  </a:cubicBezTo>
                  <a:cubicBezTo>
                    <a:pt x="33424" y="450"/>
                    <a:pt x="31013" y="458"/>
                    <a:pt x="28680" y="458"/>
                  </a:cubicBezTo>
                  <a:cubicBezTo>
                    <a:pt x="24013" y="458"/>
                    <a:pt x="19659" y="429"/>
                    <a:pt x="19659" y="429"/>
                  </a:cubicBezTo>
                  <a:cubicBezTo>
                    <a:pt x="19659" y="429"/>
                    <a:pt x="15304" y="458"/>
                    <a:pt x="10636" y="458"/>
                  </a:cubicBezTo>
                  <a:cubicBezTo>
                    <a:pt x="8303" y="458"/>
                    <a:pt x="5891" y="450"/>
                    <a:pt x="3906" y="429"/>
                  </a:cubicBezTo>
                  <a:cubicBezTo>
                    <a:pt x="748" y="395"/>
                    <a:pt x="1" y="186"/>
                    <a:pt x="1" y="4"/>
                  </a:cubicBez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7"/>
            <p:cNvSpPr/>
            <p:nvPr/>
          </p:nvSpPr>
          <p:spPr>
            <a:xfrm>
              <a:off x="6863728" y="1370838"/>
              <a:ext cx="1475497" cy="1871314"/>
            </a:xfrm>
            <a:custGeom>
              <a:rect b="b" l="l" r="r" t="t"/>
              <a:pathLst>
                <a:path extrusionOk="0" h="77407" w="61034">
                  <a:moveTo>
                    <a:pt x="51364" y="77407"/>
                  </a:moveTo>
                  <a:lnTo>
                    <a:pt x="61034" y="77407"/>
                  </a:lnTo>
                  <a:lnTo>
                    <a:pt x="61034" y="3261"/>
                  </a:lnTo>
                  <a:cubicBezTo>
                    <a:pt x="61034" y="1460"/>
                    <a:pt x="59574" y="0"/>
                    <a:pt x="57772" y="0"/>
                  </a:cubicBezTo>
                  <a:lnTo>
                    <a:pt x="1"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7"/>
            <p:cNvSpPr/>
            <p:nvPr/>
          </p:nvSpPr>
          <p:spPr>
            <a:xfrm>
              <a:off x="5313086" y="3134528"/>
              <a:ext cx="2902305" cy="107724"/>
            </a:xfrm>
            <a:custGeom>
              <a:rect b="b" l="l" r="r" t="t"/>
              <a:pathLst>
                <a:path extrusionOk="0" h="4456" w="120054">
                  <a:moveTo>
                    <a:pt x="1" y="0"/>
                  </a:moveTo>
                  <a:lnTo>
                    <a:pt x="1" y="4456"/>
                  </a:lnTo>
                  <a:lnTo>
                    <a:pt x="120053" y="4456"/>
                  </a:lnTo>
                  <a:lnTo>
                    <a:pt x="12005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 name="Google Shape;709;p57"/>
          <p:cNvSpPr/>
          <p:nvPr>
            <p:ph idx="3" type="pic"/>
          </p:nvPr>
        </p:nvSpPr>
        <p:spPr>
          <a:xfrm>
            <a:off x="1378460" y="2060768"/>
            <a:ext cx="2902200" cy="1659300"/>
          </a:xfrm>
          <a:prstGeom prst="rect">
            <a:avLst/>
          </a:prstGeom>
          <a:noFill/>
          <a:ln>
            <a:noFill/>
          </a:ln>
        </p:spPr>
      </p:sp>
      <p:sp>
        <p:nvSpPr>
          <p:cNvPr id="710" name="Google Shape;710;p57"/>
          <p:cNvSpPr txBox="1"/>
          <p:nvPr>
            <p:ph idx="4294967295" type="title"/>
          </p:nvPr>
        </p:nvSpPr>
        <p:spPr>
          <a:xfrm>
            <a:off x="457200" y="480275"/>
            <a:ext cx="8229600" cy="63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2400">
              <a:solidFill>
                <a:schemeClr val="lt1"/>
              </a:solidFill>
              <a:latin typeface="DM Sans Medium"/>
              <a:ea typeface="DM Sans Medium"/>
              <a:cs typeface="DM Sans Medium"/>
              <a:sym typeface="DM Sans Medium"/>
            </a:endParaRPr>
          </a:p>
        </p:txBody>
      </p:sp>
      <p:sp>
        <p:nvSpPr>
          <p:cNvPr id="711" name="Google Shape;711;p57"/>
          <p:cNvSpPr txBox="1"/>
          <p:nvPr/>
        </p:nvSpPr>
        <p:spPr>
          <a:xfrm>
            <a:off x="1260150" y="1182476"/>
            <a:ext cx="2982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BM Plex Sans SemiBold"/>
                <a:ea typeface="IBM Plex Sans SemiBold"/>
                <a:cs typeface="IBM Plex Sans SemiBold"/>
                <a:sym typeface="IBM Plex Sans SemiBold"/>
              </a:rPr>
              <a:t>Desktop/Laptop</a:t>
            </a:r>
            <a:endParaRPr sz="1200">
              <a:solidFill>
                <a:schemeClr val="dk1"/>
              </a:solidFill>
              <a:latin typeface="IBM Plex Sans SemiBold"/>
              <a:ea typeface="IBM Plex Sans SemiBold"/>
              <a:cs typeface="IBM Plex Sans SemiBold"/>
              <a:sym typeface="IBM Plex Sans SemiBold"/>
            </a:endParaRPr>
          </a:p>
          <a:p>
            <a:pPr indent="0" lvl="0" marL="0" rtl="0" algn="l">
              <a:spcBef>
                <a:spcPts val="0"/>
              </a:spcBef>
              <a:spcAft>
                <a:spcPts val="0"/>
              </a:spcAft>
              <a:buNone/>
            </a:pPr>
            <a:r>
              <a:t/>
            </a:r>
            <a:endParaRPr sz="7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700">
                <a:solidFill>
                  <a:schemeClr val="dk1"/>
                </a:solidFill>
                <a:latin typeface="IBM Plex Sans"/>
                <a:ea typeface="IBM Plex Sans"/>
                <a:cs typeface="IBM Plex Sans"/>
                <a:sym typeface="IBM Plex Sans"/>
              </a:rPr>
              <a:t>You can replace the image on the screen with your own work</a:t>
            </a:r>
            <a:endParaRPr sz="11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200">
              <a:solidFill>
                <a:schemeClr val="dk1"/>
              </a:solidFill>
              <a:latin typeface="IBM Plex Sans"/>
              <a:ea typeface="IBM Plex Sans"/>
              <a:cs typeface="IBM Plex Sans"/>
              <a:sym typeface="IBM Plex Sans"/>
            </a:endParaRPr>
          </a:p>
        </p:txBody>
      </p:sp>
      <p:grpSp>
        <p:nvGrpSpPr>
          <p:cNvPr id="712" name="Google Shape;712;p57"/>
          <p:cNvGrpSpPr/>
          <p:nvPr/>
        </p:nvGrpSpPr>
        <p:grpSpPr>
          <a:xfrm>
            <a:off x="8216773" y="4815605"/>
            <a:ext cx="714934" cy="196907"/>
            <a:chOff x="457191" y="480275"/>
            <a:chExt cx="1194144" cy="328890"/>
          </a:xfrm>
        </p:grpSpPr>
        <p:grpSp>
          <p:nvGrpSpPr>
            <p:cNvPr id="713" name="Google Shape;713;p57"/>
            <p:cNvGrpSpPr/>
            <p:nvPr/>
          </p:nvGrpSpPr>
          <p:grpSpPr>
            <a:xfrm>
              <a:off x="579580" y="480275"/>
              <a:ext cx="1071754" cy="328890"/>
              <a:chOff x="1003475" y="1869600"/>
              <a:chExt cx="6285950" cy="1928975"/>
            </a:xfrm>
          </p:grpSpPr>
          <p:sp>
            <p:nvSpPr>
              <p:cNvPr id="714" name="Google Shape;714;p57"/>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7"/>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7"/>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7"/>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7"/>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7"/>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7"/>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7"/>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7"/>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7"/>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57"/>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grpSp>
        <p:nvGrpSpPr>
          <p:cNvPr id="729" name="Google Shape;729;p58"/>
          <p:cNvGrpSpPr/>
          <p:nvPr/>
        </p:nvGrpSpPr>
        <p:grpSpPr>
          <a:xfrm>
            <a:off x="5550525" y="2213199"/>
            <a:ext cx="858009" cy="1961202"/>
            <a:chOff x="5550525" y="2213199"/>
            <a:chExt cx="858009" cy="1961202"/>
          </a:xfrm>
        </p:grpSpPr>
        <p:sp>
          <p:nvSpPr>
            <p:cNvPr id="730" name="Google Shape;730;p58"/>
            <p:cNvSpPr/>
            <p:nvPr/>
          </p:nvSpPr>
          <p:spPr>
            <a:xfrm>
              <a:off x="5996038" y="2213199"/>
              <a:ext cx="412496" cy="698518"/>
            </a:xfrm>
            <a:custGeom>
              <a:rect b="b" l="l" r="r" t="t"/>
              <a:pathLst>
                <a:path extrusionOk="0" h="68718" w="40580">
                  <a:moveTo>
                    <a:pt x="30445" y="0"/>
                  </a:moveTo>
                  <a:cubicBezTo>
                    <a:pt x="25952" y="0"/>
                    <a:pt x="21992" y="4005"/>
                    <a:pt x="21992" y="4005"/>
                  </a:cubicBezTo>
                  <a:lnTo>
                    <a:pt x="5661" y="27718"/>
                  </a:lnTo>
                  <a:lnTo>
                    <a:pt x="0" y="37470"/>
                  </a:lnTo>
                  <a:lnTo>
                    <a:pt x="7917" y="68717"/>
                  </a:lnTo>
                  <a:lnTo>
                    <a:pt x="20041" y="51736"/>
                  </a:lnTo>
                  <a:lnTo>
                    <a:pt x="32854" y="23166"/>
                  </a:lnTo>
                  <a:cubicBezTo>
                    <a:pt x="32854" y="23166"/>
                    <a:pt x="40579" y="5726"/>
                    <a:pt x="34689" y="1404"/>
                  </a:cubicBezTo>
                  <a:cubicBezTo>
                    <a:pt x="33292" y="388"/>
                    <a:pt x="31843" y="0"/>
                    <a:pt x="30445" y="0"/>
                  </a:cubicBezTo>
                  <a:close/>
                </a:path>
              </a:pathLst>
            </a:custGeom>
            <a:solidFill>
              <a:srgbClr val="824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8"/>
            <p:cNvSpPr/>
            <p:nvPr/>
          </p:nvSpPr>
          <p:spPr>
            <a:xfrm>
              <a:off x="5550525" y="3321039"/>
              <a:ext cx="801266" cy="853362"/>
            </a:xfrm>
            <a:custGeom>
              <a:rect b="b" l="l" r="r" t="t"/>
              <a:pathLst>
                <a:path extrusionOk="0" h="83951" w="78826">
                  <a:moveTo>
                    <a:pt x="46584" y="1"/>
                  </a:moveTo>
                  <a:lnTo>
                    <a:pt x="9753" y="25396"/>
                  </a:lnTo>
                  <a:lnTo>
                    <a:pt x="0" y="51518"/>
                  </a:lnTo>
                  <a:lnTo>
                    <a:pt x="8529" y="83951"/>
                  </a:lnTo>
                  <a:lnTo>
                    <a:pt x="27767" y="83951"/>
                  </a:lnTo>
                  <a:lnTo>
                    <a:pt x="30406" y="79590"/>
                  </a:lnTo>
                  <a:lnTo>
                    <a:pt x="38782" y="60276"/>
                  </a:lnTo>
                  <a:cubicBezTo>
                    <a:pt x="38782" y="60276"/>
                    <a:pt x="61232" y="54425"/>
                    <a:pt x="70029" y="30253"/>
                  </a:cubicBezTo>
                  <a:cubicBezTo>
                    <a:pt x="78825" y="6120"/>
                    <a:pt x="46584" y="1"/>
                    <a:pt x="46584" y="1"/>
                  </a:cubicBezTo>
                  <a:close/>
                </a:path>
              </a:pathLst>
            </a:custGeom>
            <a:solidFill>
              <a:srgbClr val="824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 name="Google Shape;732;p58"/>
          <p:cNvSpPr/>
          <p:nvPr/>
        </p:nvSpPr>
        <p:spPr>
          <a:xfrm rot="529785">
            <a:off x="5191952" y="2072040"/>
            <a:ext cx="1125272" cy="1784470"/>
          </a:xfrm>
          <a:custGeom>
            <a:rect b="b" l="l" r="r" t="t"/>
            <a:pathLst>
              <a:path extrusionOk="0" h="175586" w="110723">
                <a:moveTo>
                  <a:pt x="79433" y="0"/>
                </a:moveTo>
                <a:cubicBezTo>
                  <a:pt x="79132" y="0"/>
                  <a:pt x="78827" y="25"/>
                  <a:pt x="78520" y="75"/>
                </a:cubicBezTo>
                <a:lnTo>
                  <a:pt x="5011" y="12352"/>
                </a:lnTo>
                <a:cubicBezTo>
                  <a:pt x="2028" y="12850"/>
                  <a:pt x="1" y="15680"/>
                  <a:pt x="498" y="18663"/>
                </a:cubicBezTo>
                <a:lnTo>
                  <a:pt x="25893" y="170997"/>
                </a:lnTo>
                <a:cubicBezTo>
                  <a:pt x="26340" y="173677"/>
                  <a:pt x="28669" y="175585"/>
                  <a:pt x="31301" y="175585"/>
                </a:cubicBezTo>
                <a:cubicBezTo>
                  <a:pt x="31599" y="175585"/>
                  <a:pt x="31900" y="175561"/>
                  <a:pt x="32204" y="175510"/>
                </a:cubicBezTo>
                <a:lnTo>
                  <a:pt x="105712" y="163233"/>
                </a:lnTo>
                <a:cubicBezTo>
                  <a:pt x="108696" y="162736"/>
                  <a:pt x="110723" y="159906"/>
                  <a:pt x="110226" y="156922"/>
                </a:cubicBezTo>
                <a:lnTo>
                  <a:pt x="84868" y="4589"/>
                </a:lnTo>
                <a:cubicBezTo>
                  <a:pt x="84422" y="1909"/>
                  <a:pt x="82093" y="0"/>
                  <a:pt x="79433" y="0"/>
                </a:cubicBezTo>
                <a:close/>
              </a:path>
            </a:pathLst>
          </a:custGeom>
          <a:solidFill>
            <a:srgbClr val="353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8"/>
          <p:cNvSpPr/>
          <p:nvPr/>
        </p:nvSpPr>
        <p:spPr>
          <a:xfrm rot="529785">
            <a:off x="5533963" y="2130110"/>
            <a:ext cx="417077" cy="112799"/>
          </a:xfrm>
          <a:custGeom>
            <a:rect b="b" l="l" r="r" t="t"/>
            <a:pathLst>
              <a:path extrusionOk="0" h="11099" w="41039">
                <a:moveTo>
                  <a:pt x="41038" y="1"/>
                </a:moveTo>
                <a:lnTo>
                  <a:pt x="1" y="6847"/>
                </a:lnTo>
                <a:lnTo>
                  <a:pt x="1377" y="8491"/>
                </a:lnTo>
                <a:cubicBezTo>
                  <a:pt x="2815" y="10158"/>
                  <a:pt x="4756" y="11099"/>
                  <a:pt x="6722" y="11099"/>
                </a:cubicBezTo>
                <a:cubicBezTo>
                  <a:pt x="7056" y="11099"/>
                  <a:pt x="7392" y="11071"/>
                  <a:pt x="7726" y="11016"/>
                </a:cubicBezTo>
                <a:lnTo>
                  <a:pt x="34996" y="6464"/>
                </a:lnTo>
                <a:cubicBezTo>
                  <a:pt x="37176" y="6120"/>
                  <a:pt x="39011" y="4590"/>
                  <a:pt x="40006" y="2334"/>
                </a:cubicBezTo>
                <a:lnTo>
                  <a:pt x="410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8"/>
          <p:cNvSpPr/>
          <p:nvPr/>
        </p:nvSpPr>
        <p:spPr>
          <a:xfrm rot="529785">
            <a:off x="5288900" y="2338526"/>
            <a:ext cx="59484" cy="149690"/>
          </a:xfrm>
          <a:custGeom>
            <a:rect b="b" l="l" r="r" t="t"/>
            <a:pathLst>
              <a:path extrusionOk="0" h="14729" w="5853">
                <a:moveTo>
                  <a:pt x="2691" y="1"/>
                </a:moveTo>
                <a:cubicBezTo>
                  <a:pt x="2624" y="1"/>
                  <a:pt x="2555" y="8"/>
                  <a:pt x="2487" y="21"/>
                </a:cubicBezTo>
                <a:lnTo>
                  <a:pt x="957" y="251"/>
                </a:lnTo>
                <a:cubicBezTo>
                  <a:pt x="383" y="365"/>
                  <a:pt x="1" y="901"/>
                  <a:pt x="115" y="1475"/>
                </a:cubicBezTo>
                <a:lnTo>
                  <a:pt x="2181" y="13866"/>
                </a:lnTo>
                <a:cubicBezTo>
                  <a:pt x="2248" y="14371"/>
                  <a:pt x="2671" y="14728"/>
                  <a:pt x="3163" y="14728"/>
                </a:cubicBezTo>
                <a:cubicBezTo>
                  <a:pt x="3229" y="14728"/>
                  <a:pt x="3298" y="14721"/>
                  <a:pt x="3366" y="14708"/>
                </a:cubicBezTo>
                <a:lnTo>
                  <a:pt x="4896" y="14478"/>
                </a:lnTo>
                <a:cubicBezTo>
                  <a:pt x="5470" y="14364"/>
                  <a:pt x="5852" y="13828"/>
                  <a:pt x="5738" y="13254"/>
                </a:cubicBezTo>
                <a:lnTo>
                  <a:pt x="3672" y="863"/>
                </a:lnTo>
                <a:cubicBezTo>
                  <a:pt x="3605" y="358"/>
                  <a:pt x="3182" y="1"/>
                  <a:pt x="2691" y="1"/>
                </a:cubicBezTo>
                <a:close/>
              </a:path>
            </a:pathLst>
          </a:custGeom>
          <a:solidFill>
            <a:srgbClr val="353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8"/>
          <p:cNvSpPr/>
          <p:nvPr/>
        </p:nvSpPr>
        <p:spPr>
          <a:xfrm rot="529785">
            <a:off x="6155889" y="2328790"/>
            <a:ext cx="59484" cy="149853"/>
          </a:xfrm>
          <a:custGeom>
            <a:rect b="b" l="l" r="r" t="t"/>
            <a:pathLst>
              <a:path extrusionOk="0" h="14745" w="5853">
                <a:moveTo>
                  <a:pt x="2633" y="0"/>
                </a:moveTo>
                <a:cubicBezTo>
                  <a:pt x="2585" y="0"/>
                  <a:pt x="2536" y="3"/>
                  <a:pt x="2487" y="10"/>
                </a:cubicBezTo>
                <a:lnTo>
                  <a:pt x="957" y="278"/>
                </a:lnTo>
                <a:cubicBezTo>
                  <a:pt x="383" y="354"/>
                  <a:pt x="1" y="890"/>
                  <a:pt x="116" y="1463"/>
                </a:cubicBezTo>
                <a:lnTo>
                  <a:pt x="2181" y="13855"/>
                </a:lnTo>
                <a:cubicBezTo>
                  <a:pt x="2251" y="14380"/>
                  <a:pt x="2705" y="14744"/>
                  <a:pt x="3220" y="14744"/>
                </a:cubicBezTo>
                <a:cubicBezTo>
                  <a:pt x="3269" y="14744"/>
                  <a:pt x="3317" y="14741"/>
                  <a:pt x="3366" y="14735"/>
                </a:cubicBezTo>
                <a:lnTo>
                  <a:pt x="4896" y="14467"/>
                </a:lnTo>
                <a:cubicBezTo>
                  <a:pt x="5470" y="14390"/>
                  <a:pt x="5852" y="13855"/>
                  <a:pt x="5738" y="13281"/>
                </a:cubicBezTo>
                <a:lnTo>
                  <a:pt x="3672" y="851"/>
                </a:lnTo>
                <a:cubicBezTo>
                  <a:pt x="3603" y="362"/>
                  <a:pt x="3149" y="0"/>
                  <a:pt x="2633" y="0"/>
                </a:cubicBezTo>
                <a:close/>
              </a:path>
            </a:pathLst>
          </a:custGeom>
          <a:solidFill>
            <a:srgbClr val="353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8"/>
          <p:cNvSpPr/>
          <p:nvPr/>
        </p:nvSpPr>
        <p:spPr>
          <a:xfrm rot="529785">
            <a:off x="5290675" y="2499422"/>
            <a:ext cx="59484" cy="149863"/>
          </a:xfrm>
          <a:custGeom>
            <a:rect b="b" l="l" r="r" t="t"/>
            <a:pathLst>
              <a:path extrusionOk="0" h="14746" w="5853">
                <a:moveTo>
                  <a:pt x="2632" y="1"/>
                </a:moveTo>
                <a:cubicBezTo>
                  <a:pt x="2584" y="1"/>
                  <a:pt x="2535" y="4"/>
                  <a:pt x="2486" y="11"/>
                </a:cubicBezTo>
                <a:lnTo>
                  <a:pt x="957" y="278"/>
                </a:lnTo>
                <a:cubicBezTo>
                  <a:pt x="383" y="355"/>
                  <a:pt x="0" y="890"/>
                  <a:pt x="115" y="1464"/>
                </a:cubicBezTo>
                <a:lnTo>
                  <a:pt x="2180" y="13894"/>
                </a:lnTo>
                <a:cubicBezTo>
                  <a:pt x="2250" y="14383"/>
                  <a:pt x="2704" y="14745"/>
                  <a:pt x="3220" y="14745"/>
                </a:cubicBezTo>
                <a:cubicBezTo>
                  <a:pt x="3268" y="14745"/>
                  <a:pt x="3317" y="14742"/>
                  <a:pt x="3366" y="14735"/>
                </a:cubicBezTo>
                <a:lnTo>
                  <a:pt x="4896" y="14468"/>
                </a:lnTo>
                <a:cubicBezTo>
                  <a:pt x="5470" y="14391"/>
                  <a:pt x="5852" y="13856"/>
                  <a:pt x="5776" y="13282"/>
                </a:cubicBezTo>
                <a:lnTo>
                  <a:pt x="3672" y="890"/>
                </a:lnTo>
                <a:cubicBezTo>
                  <a:pt x="3602" y="366"/>
                  <a:pt x="3148" y="1"/>
                  <a:pt x="2632" y="1"/>
                </a:cubicBezTo>
                <a:close/>
              </a:path>
            </a:pathLst>
          </a:custGeom>
          <a:solidFill>
            <a:srgbClr val="353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8"/>
          <p:cNvSpPr/>
          <p:nvPr/>
        </p:nvSpPr>
        <p:spPr>
          <a:xfrm>
            <a:off x="3112380" y="2179485"/>
            <a:ext cx="897254" cy="1811966"/>
          </a:xfrm>
          <a:custGeom>
            <a:rect b="b" l="l" r="r" t="t"/>
            <a:pathLst>
              <a:path extrusionOk="0" h="209234" w="103609">
                <a:moveTo>
                  <a:pt x="16318" y="0"/>
                </a:moveTo>
                <a:cubicBezTo>
                  <a:pt x="7287" y="0"/>
                  <a:pt x="0" y="7288"/>
                  <a:pt x="0" y="16318"/>
                </a:cubicBezTo>
                <a:lnTo>
                  <a:pt x="0" y="192915"/>
                </a:lnTo>
                <a:cubicBezTo>
                  <a:pt x="0" y="201946"/>
                  <a:pt x="7287" y="209233"/>
                  <a:pt x="16318" y="209233"/>
                </a:cubicBezTo>
                <a:lnTo>
                  <a:pt x="87314" y="209233"/>
                </a:lnTo>
                <a:cubicBezTo>
                  <a:pt x="96344" y="209233"/>
                  <a:pt x="103608" y="201946"/>
                  <a:pt x="103608" y="192915"/>
                </a:cubicBezTo>
                <a:lnTo>
                  <a:pt x="103608" y="16318"/>
                </a:lnTo>
                <a:cubicBezTo>
                  <a:pt x="103608" y="7288"/>
                  <a:pt x="96344" y="0"/>
                  <a:pt x="87314" y="0"/>
                </a:cubicBezTo>
                <a:close/>
              </a:path>
            </a:pathLst>
          </a:custGeom>
          <a:solidFill>
            <a:srgbClr val="737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8"/>
          <p:cNvSpPr/>
          <p:nvPr/>
        </p:nvSpPr>
        <p:spPr>
          <a:xfrm>
            <a:off x="3114528" y="2181633"/>
            <a:ext cx="892950" cy="1807662"/>
          </a:xfrm>
          <a:custGeom>
            <a:rect b="b" l="l" r="r" t="t"/>
            <a:pathLst>
              <a:path extrusionOk="0" h="208737" w="103112">
                <a:moveTo>
                  <a:pt x="16070" y="1"/>
                </a:moveTo>
                <a:cubicBezTo>
                  <a:pt x="7198" y="1"/>
                  <a:pt x="1" y="7198"/>
                  <a:pt x="1" y="16070"/>
                </a:cubicBezTo>
                <a:lnTo>
                  <a:pt x="1" y="192667"/>
                </a:lnTo>
                <a:cubicBezTo>
                  <a:pt x="1" y="201539"/>
                  <a:pt x="7198" y="208736"/>
                  <a:pt x="16070" y="208736"/>
                </a:cubicBezTo>
                <a:lnTo>
                  <a:pt x="87066" y="208736"/>
                </a:lnTo>
                <a:cubicBezTo>
                  <a:pt x="95915" y="208736"/>
                  <a:pt x="103112" y="201539"/>
                  <a:pt x="103112" y="192667"/>
                </a:cubicBezTo>
                <a:lnTo>
                  <a:pt x="103112" y="16070"/>
                </a:lnTo>
                <a:cubicBezTo>
                  <a:pt x="103112" y="7198"/>
                  <a:pt x="95915" y="1"/>
                  <a:pt x="87066" y="1"/>
                </a:cubicBezTo>
                <a:close/>
              </a:path>
            </a:pathLst>
          </a:custGeom>
          <a:solidFill>
            <a:srgbClr val="858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8"/>
          <p:cNvSpPr/>
          <p:nvPr/>
        </p:nvSpPr>
        <p:spPr>
          <a:xfrm>
            <a:off x="3117273" y="2184378"/>
            <a:ext cx="887659" cy="1802172"/>
          </a:xfrm>
          <a:custGeom>
            <a:rect b="b" l="l" r="r" t="t"/>
            <a:pathLst>
              <a:path extrusionOk="0" h="208103" w="102501">
                <a:moveTo>
                  <a:pt x="15753" y="1"/>
                </a:moveTo>
                <a:cubicBezTo>
                  <a:pt x="7062" y="1"/>
                  <a:pt x="1" y="7062"/>
                  <a:pt x="1" y="15753"/>
                </a:cubicBezTo>
                <a:lnTo>
                  <a:pt x="1" y="192350"/>
                </a:lnTo>
                <a:cubicBezTo>
                  <a:pt x="1" y="201041"/>
                  <a:pt x="7062" y="208102"/>
                  <a:pt x="15753" y="208102"/>
                </a:cubicBezTo>
                <a:lnTo>
                  <a:pt x="86749" y="208102"/>
                </a:lnTo>
                <a:cubicBezTo>
                  <a:pt x="95439" y="208102"/>
                  <a:pt x="102500" y="201041"/>
                  <a:pt x="102500" y="192350"/>
                </a:cubicBezTo>
                <a:lnTo>
                  <a:pt x="102500" y="15753"/>
                </a:lnTo>
                <a:cubicBezTo>
                  <a:pt x="102500" y="7062"/>
                  <a:pt x="95439" y="1"/>
                  <a:pt x="86749" y="1"/>
                </a:cubicBezTo>
                <a:close/>
              </a:path>
            </a:pathLst>
          </a:custGeom>
          <a:solidFill>
            <a:srgbClr val="D2D4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8"/>
          <p:cNvSpPr/>
          <p:nvPr/>
        </p:nvSpPr>
        <p:spPr>
          <a:xfrm>
            <a:off x="3119429" y="2186534"/>
            <a:ext cx="883147" cy="1797859"/>
          </a:xfrm>
          <a:custGeom>
            <a:rect b="b" l="l" r="r" t="t"/>
            <a:pathLst>
              <a:path extrusionOk="0" h="207605" w="101980">
                <a:moveTo>
                  <a:pt x="15504" y="1"/>
                </a:moveTo>
                <a:cubicBezTo>
                  <a:pt x="6949" y="1"/>
                  <a:pt x="1" y="6949"/>
                  <a:pt x="1" y="15504"/>
                </a:cubicBezTo>
                <a:lnTo>
                  <a:pt x="1" y="192101"/>
                </a:lnTo>
                <a:cubicBezTo>
                  <a:pt x="1" y="200656"/>
                  <a:pt x="6949" y="207604"/>
                  <a:pt x="15504" y="207604"/>
                </a:cubicBezTo>
                <a:lnTo>
                  <a:pt x="86500" y="207604"/>
                </a:lnTo>
                <a:cubicBezTo>
                  <a:pt x="95054" y="207604"/>
                  <a:pt x="101980" y="200656"/>
                  <a:pt x="101980" y="192101"/>
                </a:cubicBezTo>
                <a:lnTo>
                  <a:pt x="101980" y="15504"/>
                </a:lnTo>
                <a:cubicBezTo>
                  <a:pt x="101980" y="6949"/>
                  <a:pt x="95054" y="1"/>
                  <a:pt x="86500"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8"/>
          <p:cNvSpPr/>
          <p:nvPr/>
        </p:nvSpPr>
        <p:spPr>
          <a:xfrm>
            <a:off x="3121785" y="2188890"/>
            <a:ext cx="878635" cy="1793148"/>
          </a:xfrm>
          <a:custGeom>
            <a:rect b="b" l="l" r="r" t="t"/>
            <a:pathLst>
              <a:path extrusionOk="0" h="207061" w="101459">
                <a:moveTo>
                  <a:pt x="15232" y="0"/>
                </a:moveTo>
                <a:cubicBezTo>
                  <a:pt x="6813" y="0"/>
                  <a:pt x="0" y="6813"/>
                  <a:pt x="0" y="15232"/>
                </a:cubicBezTo>
                <a:lnTo>
                  <a:pt x="0" y="191829"/>
                </a:lnTo>
                <a:cubicBezTo>
                  <a:pt x="0" y="200249"/>
                  <a:pt x="6813" y="207061"/>
                  <a:pt x="15232" y="207061"/>
                </a:cubicBezTo>
                <a:lnTo>
                  <a:pt x="86228" y="207061"/>
                </a:lnTo>
                <a:cubicBezTo>
                  <a:pt x="94624" y="207061"/>
                  <a:pt x="101459" y="200249"/>
                  <a:pt x="101459" y="191829"/>
                </a:cubicBezTo>
                <a:lnTo>
                  <a:pt x="101459" y="15232"/>
                </a:lnTo>
                <a:cubicBezTo>
                  <a:pt x="101459" y="6813"/>
                  <a:pt x="94624" y="0"/>
                  <a:pt x="86228" y="0"/>
                </a:cubicBezTo>
                <a:close/>
              </a:path>
            </a:pathLst>
          </a:custGeom>
          <a:solidFill>
            <a:srgbClr val="ABA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8"/>
          <p:cNvSpPr/>
          <p:nvPr/>
        </p:nvSpPr>
        <p:spPr>
          <a:xfrm>
            <a:off x="3123941" y="2191046"/>
            <a:ext cx="874322" cy="1788836"/>
          </a:xfrm>
          <a:custGeom>
            <a:rect b="b" l="l" r="r" t="t"/>
            <a:pathLst>
              <a:path extrusionOk="0" h="206563" w="100961">
                <a:moveTo>
                  <a:pt x="14983" y="0"/>
                </a:moveTo>
                <a:cubicBezTo>
                  <a:pt x="6722" y="0"/>
                  <a:pt x="0" y="6722"/>
                  <a:pt x="0" y="14983"/>
                </a:cubicBezTo>
                <a:lnTo>
                  <a:pt x="0" y="191580"/>
                </a:lnTo>
                <a:cubicBezTo>
                  <a:pt x="0" y="199841"/>
                  <a:pt x="6722" y="206563"/>
                  <a:pt x="14983" y="206563"/>
                </a:cubicBezTo>
                <a:lnTo>
                  <a:pt x="85979" y="206563"/>
                </a:lnTo>
                <a:cubicBezTo>
                  <a:pt x="94239" y="206563"/>
                  <a:pt x="100961" y="199841"/>
                  <a:pt x="100961" y="191580"/>
                </a:cubicBezTo>
                <a:lnTo>
                  <a:pt x="100961" y="14983"/>
                </a:lnTo>
                <a:cubicBezTo>
                  <a:pt x="100961" y="6722"/>
                  <a:pt x="94239" y="0"/>
                  <a:pt x="85979" y="0"/>
                </a:cubicBezTo>
                <a:close/>
              </a:path>
            </a:pathLst>
          </a:custGeom>
          <a:solidFill>
            <a:srgbClr val="898B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8"/>
          <p:cNvSpPr/>
          <p:nvPr/>
        </p:nvSpPr>
        <p:spPr>
          <a:xfrm>
            <a:off x="3126097" y="2193202"/>
            <a:ext cx="869819" cy="1784523"/>
          </a:xfrm>
          <a:custGeom>
            <a:rect b="b" l="l" r="r" t="t"/>
            <a:pathLst>
              <a:path extrusionOk="0" h="206065" w="100441">
                <a:moveTo>
                  <a:pt x="14734" y="0"/>
                </a:moveTo>
                <a:cubicBezTo>
                  <a:pt x="6609" y="0"/>
                  <a:pt x="0" y="6609"/>
                  <a:pt x="0" y="14734"/>
                </a:cubicBezTo>
                <a:lnTo>
                  <a:pt x="0" y="191331"/>
                </a:lnTo>
                <a:cubicBezTo>
                  <a:pt x="0" y="199456"/>
                  <a:pt x="6609" y="206065"/>
                  <a:pt x="14734" y="206065"/>
                </a:cubicBezTo>
                <a:lnTo>
                  <a:pt x="85730" y="206065"/>
                </a:lnTo>
                <a:cubicBezTo>
                  <a:pt x="93854" y="206065"/>
                  <a:pt x="100440" y="199456"/>
                  <a:pt x="100440" y="191331"/>
                </a:cubicBezTo>
                <a:lnTo>
                  <a:pt x="100440" y="14734"/>
                </a:lnTo>
                <a:cubicBezTo>
                  <a:pt x="100440" y="6609"/>
                  <a:pt x="93854" y="0"/>
                  <a:pt x="85730" y="0"/>
                </a:cubicBezTo>
                <a:close/>
              </a:path>
            </a:pathLst>
          </a:custGeom>
          <a:solidFill>
            <a:srgbClr val="7C80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8"/>
          <p:cNvSpPr/>
          <p:nvPr/>
        </p:nvSpPr>
        <p:spPr>
          <a:xfrm>
            <a:off x="3128444" y="2195549"/>
            <a:ext cx="865316" cy="1779829"/>
          </a:xfrm>
          <a:custGeom>
            <a:rect b="b" l="l" r="r" t="t"/>
            <a:pathLst>
              <a:path extrusionOk="0" h="205523" w="99921">
                <a:moveTo>
                  <a:pt x="14463" y="1"/>
                </a:moveTo>
                <a:cubicBezTo>
                  <a:pt x="6474" y="1"/>
                  <a:pt x="1" y="6474"/>
                  <a:pt x="1" y="14463"/>
                </a:cubicBezTo>
                <a:lnTo>
                  <a:pt x="1" y="191060"/>
                </a:lnTo>
                <a:cubicBezTo>
                  <a:pt x="1" y="199050"/>
                  <a:pt x="6474" y="205522"/>
                  <a:pt x="14463" y="205522"/>
                </a:cubicBezTo>
                <a:lnTo>
                  <a:pt x="85459" y="205522"/>
                </a:lnTo>
                <a:cubicBezTo>
                  <a:pt x="93448" y="205522"/>
                  <a:pt x="99920" y="199050"/>
                  <a:pt x="99920" y="191060"/>
                </a:cubicBezTo>
                <a:lnTo>
                  <a:pt x="99920" y="14463"/>
                </a:lnTo>
                <a:cubicBezTo>
                  <a:pt x="99920" y="6474"/>
                  <a:pt x="93448" y="1"/>
                  <a:pt x="85459" y="1"/>
                </a:cubicBezTo>
                <a:close/>
              </a:path>
            </a:pathLst>
          </a:custGeom>
          <a:solidFill>
            <a:srgbClr val="5B5E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8"/>
          <p:cNvSpPr/>
          <p:nvPr/>
        </p:nvSpPr>
        <p:spPr>
          <a:xfrm>
            <a:off x="3130600" y="2197705"/>
            <a:ext cx="861003" cy="1775516"/>
          </a:xfrm>
          <a:custGeom>
            <a:rect b="b" l="l" r="r" t="t"/>
            <a:pathLst>
              <a:path extrusionOk="0" h="205025" w="99423">
                <a:moveTo>
                  <a:pt x="14214" y="1"/>
                </a:moveTo>
                <a:cubicBezTo>
                  <a:pt x="6360" y="1"/>
                  <a:pt x="1" y="6360"/>
                  <a:pt x="1" y="14214"/>
                </a:cubicBezTo>
                <a:lnTo>
                  <a:pt x="1" y="190811"/>
                </a:lnTo>
                <a:cubicBezTo>
                  <a:pt x="1" y="198665"/>
                  <a:pt x="6360" y="205024"/>
                  <a:pt x="14214" y="205024"/>
                </a:cubicBezTo>
                <a:lnTo>
                  <a:pt x="85210" y="205024"/>
                </a:lnTo>
                <a:cubicBezTo>
                  <a:pt x="93040" y="205024"/>
                  <a:pt x="99422" y="198665"/>
                  <a:pt x="99422" y="190811"/>
                </a:cubicBezTo>
                <a:lnTo>
                  <a:pt x="99422" y="14214"/>
                </a:lnTo>
                <a:cubicBezTo>
                  <a:pt x="99422" y="6360"/>
                  <a:pt x="93040" y="1"/>
                  <a:pt x="85210" y="1"/>
                </a:cubicBezTo>
                <a:close/>
              </a:path>
            </a:pathLst>
          </a:custGeom>
          <a:solidFill>
            <a:srgbClr val="858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8"/>
          <p:cNvSpPr/>
          <p:nvPr/>
        </p:nvSpPr>
        <p:spPr>
          <a:xfrm>
            <a:off x="3130210" y="2197315"/>
            <a:ext cx="861783" cy="1776296"/>
          </a:xfrm>
          <a:custGeom>
            <a:rect b="b" l="l" r="r" t="t"/>
            <a:pathLst>
              <a:path extrusionOk="0" h="205115" w="99513">
                <a:moveTo>
                  <a:pt x="14259" y="1"/>
                </a:moveTo>
                <a:cubicBezTo>
                  <a:pt x="6383" y="1"/>
                  <a:pt x="0" y="6383"/>
                  <a:pt x="0" y="14259"/>
                </a:cubicBezTo>
                <a:lnTo>
                  <a:pt x="0" y="190856"/>
                </a:lnTo>
                <a:cubicBezTo>
                  <a:pt x="0" y="198732"/>
                  <a:pt x="6383" y="205115"/>
                  <a:pt x="14259" y="205115"/>
                </a:cubicBezTo>
                <a:lnTo>
                  <a:pt x="85255" y="205115"/>
                </a:lnTo>
                <a:cubicBezTo>
                  <a:pt x="93130" y="205115"/>
                  <a:pt x="99513" y="198732"/>
                  <a:pt x="99513" y="190856"/>
                </a:cubicBezTo>
                <a:lnTo>
                  <a:pt x="99513" y="14259"/>
                </a:lnTo>
                <a:cubicBezTo>
                  <a:pt x="99513" y="6383"/>
                  <a:pt x="93130" y="1"/>
                  <a:pt x="85255"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8"/>
          <p:cNvSpPr/>
          <p:nvPr/>
        </p:nvSpPr>
        <p:spPr>
          <a:xfrm>
            <a:off x="3399839" y="3745278"/>
            <a:ext cx="322362" cy="168046"/>
          </a:xfrm>
          <a:custGeom>
            <a:rect b="b" l="l" r="r" t="t"/>
            <a:pathLst>
              <a:path extrusionOk="0" h="10819" w="20754">
                <a:moveTo>
                  <a:pt x="5296" y="0"/>
                </a:moveTo>
                <a:cubicBezTo>
                  <a:pt x="2354" y="0"/>
                  <a:pt x="1" y="2399"/>
                  <a:pt x="1" y="5364"/>
                </a:cubicBezTo>
                <a:lnTo>
                  <a:pt x="1" y="5454"/>
                </a:lnTo>
                <a:cubicBezTo>
                  <a:pt x="1" y="8419"/>
                  <a:pt x="2377" y="10818"/>
                  <a:pt x="5296" y="10818"/>
                </a:cubicBezTo>
                <a:lnTo>
                  <a:pt x="15458" y="10818"/>
                </a:lnTo>
                <a:cubicBezTo>
                  <a:pt x="18378" y="10818"/>
                  <a:pt x="20754" y="8419"/>
                  <a:pt x="20754" y="5454"/>
                </a:cubicBezTo>
                <a:lnTo>
                  <a:pt x="20754" y="5364"/>
                </a:lnTo>
                <a:cubicBezTo>
                  <a:pt x="20754" y="2399"/>
                  <a:pt x="18378" y="0"/>
                  <a:pt x="15458" y="0"/>
                </a:cubicBezTo>
                <a:close/>
              </a:path>
            </a:pathLst>
          </a:custGeom>
          <a:solidFill>
            <a:srgbClr val="494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8"/>
          <p:cNvSpPr/>
          <p:nvPr/>
        </p:nvSpPr>
        <p:spPr>
          <a:xfrm>
            <a:off x="3407908" y="3752298"/>
            <a:ext cx="306192" cy="153989"/>
          </a:xfrm>
          <a:custGeom>
            <a:rect b="b" l="l" r="r" t="t"/>
            <a:pathLst>
              <a:path extrusionOk="0" h="9914" w="19713">
                <a:moveTo>
                  <a:pt x="4889" y="1"/>
                </a:moveTo>
                <a:lnTo>
                  <a:pt x="14801" y="1"/>
                </a:lnTo>
                <a:cubicBezTo>
                  <a:pt x="17517" y="1"/>
                  <a:pt x="19712" y="2196"/>
                  <a:pt x="19712" y="4912"/>
                </a:cubicBezTo>
                <a:lnTo>
                  <a:pt x="19712" y="5002"/>
                </a:lnTo>
                <a:cubicBezTo>
                  <a:pt x="19712" y="7718"/>
                  <a:pt x="17517" y="9914"/>
                  <a:pt x="14801" y="9914"/>
                </a:cubicBezTo>
                <a:lnTo>
                  <a:pt x="4889" y="9914"/>
                </a:lnTo>
                <a:cubicBezTo>
                  <a:pt x="2173" y="9914"/>
                  <a:pt x="0" y="7718"/>
                  <a:pt x="0" y="5002"/>
                </a:cubicBezTo>
                <a:lnTo>
                  <a:pt x="0" y="4912"/>
                </a:lnTo>
                <a:cubicBezTo>
                  <a:pt x="0" y="2196"/>
                  <a:pt x="2173" y="1"/>
                  <a:pt x="4889" y="1"/>
                </a:cubicBezTo>
                <a:close/>
              </a:path>
            </a:pathLst>
          </a:custGeom>
          <a:solidFill>
            <a:srgbClr val="252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8"/>
          <p:cNvSpPr/>
          <p:nvPr/>
        </p:nvSpPr>
        <p:spPr>
          <a:xfrm>
            <a:off x="3657026" y="2177165"/>
            <a:ext cx="122329" cy="12151"/>
          </a:xfrm>
          <a:custGeom>
            <a:rect b="b" l="l" r="r" t="t"/>
            <a:pathLst>
              <a:path extrusionOk="0" h="2129" w="21433">
                <a:moveTo>
                  <a:pt x="770" y="1"/>
                </a:moveTo>
                <a:cubicBezTo>
                  <a:pt x="340" y="1"/>
                  <a:pt x="1" y="476"/>
                  <a:pt x="1" y="1042"/>
                </a:cubicBezTo>
                <a:lnTo>
                  <a:pt x="1" y="1087"/>
                </a:lnTo>
                <a:cubicBezTo>
                  <a:pt x="1" y="1653"/>
                  <a:pt x="340" y="2128"/>
                  <a:pt x="770" y="2128"/>
                </a:cubicBezTo>
                <a:lnTo>
                  <a:pt x="20641" y="2128"/>
                </a:lnTo>
                <a:cubicBezTo>
                  <a:pt x="21071" y="2128"/>
                  <a:pt x="21433" y="1653"/>
                  <a:pt x="21433" y="1087"/>
                </a:cubicBezTo>
                <a:lnTo>
                  <a:pt x="21433" y="1042"/>
                </a:lnTo>
                <a:cubicBezTo>
                  <a:pt x="21433" y="476"/>
                  <a:pt x="21071" y="1"/>
                  <a:pt x="2064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8"/>
          <p:cNvSpPr/>
          <p:nvPr/>
        </p:nvSpPr>
        <p:spPr>
          <a:xfrm>
            <a:off x="3657026" y="2177165"/>
            <a:ext cx="122329" cy="12151"/>
          </a:xfrm>
          <a:custGeom>
            <a:rect b="b" l="l" r="r" t="t"/>
            <a:pathLst>
              <a:path extrusionOk="0" h="2129" w="21433">
                <a:moveTo>
                  <a:pt x="770" y="2128"/>
                </a:moveTo>
                <a:cubicBezTo>
                  <a:pt x="340" y="2128"/>
                  <a:pt x="1" y="1653"/>
                  <a:pt x="1" y="1087"/>
                </a:cubicBezTo>
                <a:lnTo>
                  <a:pt x="1" y="1042"/>
                </a:lnTo>
                <a:cubicBezTo>
                  <a:pt x="1" y="476"/>
                  <a:pt x="340" y="1"/>
                  <a:pt x="770" y="1"/>
                </a:cubicBezTo>
                <a:lnTo>
                  <a:pt x="20641" y="1"/>
                </a:lnTo>
                <a:cubicBezTo>
                  <a:pt x="21071" y="1"/>
                  <a:pt x="21433" y="476"/>
                  <a:pt x="21433" y="1042"/>
                </a:cubicBezTo>
                <a:lnTo>
                  <a:pt x="21433" y="1087"/>
                </a:lnTo>
                <a:cubicBezTo>
                  <a:pt x="21433" y="1653"/>
                  <a:pt x="21071" y="2128"/>
                  <a:pt x="20641" y="2128"/>
                </a:cubicBezTo>
                <a:close/>
              </a:path>
            </a:pathLst>
          </a:custGeom>
          <a:solidFill>
            <a:srgbClr val="9395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8"/>
          <p:cNvSpPr/>
          <p:nvPr/>
        </p:nvSpPr>
        <p:spPr>
          <a:xfrm>
            <a:off x="3619442" y="2177941"/>
            <a:ext cx="10468" cy="10599"/>
          </a:xfrm>
          <a:custGeom>
            <a:rect b="b" l="l" r="r" t="t"/>
            <a:pathLst>
              <a:path extrusionOk="0" h="1857" w="1834">
                <a:moveTo>
                  <a:pt x="929" y="0"/>
                </a:moveTo>
                <a:cubicBezTo>
                  <a:pt x="408" y="0"/>
                  <a:pt x="1" y="431"/>
                  <a:pt x="1" y="928"/>
                </a:cubicBezTo>
                <a:cubicBezTo>
                  <a:pt x="1" y="1449"/>
                  <a:pt x="408" y="1856"/>
                  <a:pt x="929" y="1856"/>
                </a:cubicBezTo>
                <a:cubicBezTo>
                  <a:pt x="1427" y="1856"/>
                  <a:pt x="1834" y="1449"/>
                  <a:pt x="1834" y="928"/>
                </a:cubicBezTo>
                <a:cubicBezTo>
                  <a:pt x="1834" y="431"/>
                  <a:pt x="1427" y="0"/>
                  <a:pt x="929" y="0"/>
                </a:cubicBezTo>
                <a:close/>
              </a:path>
            </a:pathLst>
          </a:custGeom>
          <a:solidFill>
            <a:srgbClr val="7575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8"/>
          <p:cNvSpPr/>
          <p:nvPr/>
        </p:nvSpPr>
        <p:spPr>
          <a:xfrm>
            <a:off x="3614146" y="2172645"/>
            <a:ext cx="21192" cy="21192"/>
          </a:xfrm>
          <a:custGeom>
            <a:rect b="b" l="l" r="r" t="t"/>
            <a:pathLst>
              <a:path extrusionOk="0" h="3713" w="3713">
                <a:moveTo>
                  <a:pt x="3712" y="1856"/>
                </a:moveTo>
                <a:cubicBezTo>
                  <a:pt x="3712" y="2875"/>
                  <a:pt x="2875" y="3712"/>
                  <a:pt x="1857" y="3712"/>
                </a:cubicBezTo>
                <a:cubicBezTo>
                  <a:pt x="816" y="3712"/>
                  <a:pt x="1" y="2875"/>
                  <a:pt x="1" y="1856"/>
                </a:cubicBezTo>
                <a:cubicBezTo>
                  <a:pt x="1" y="838"/>
                  <a:pt x="816" y="1"/>
                  <a:pt x="1857" y="1"/>
                </a:cubicBezTo>
                <a:cubicBezTo>
                  <a:pt x="2875" y="1"/>
                  <a:pt x="3712" y="838"/>
                  <a:pt x="3712" y="18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8"/>
          <p:cNvSpPr/>
          <p:nvPr/>
        </p:nvSpPr>
        <p:spPr>
          <a:xfrm>
            <a:off x="1366450" y="1939799"/>
            <a:ext cx="1481586" cy="2143017"/>
          </a:xfrm>
          <a:custGeom>
            <a:rect b="b" l="l" r="r" t="t"/>
            <a:pathLst>
              <a:path extrusionOk="0" h="49604" w="34292">
                <a:moveTo>
                  <a:pt x="2723" y="0"/>
                </a:moveTo>
                <a:cubicBezTo>
                  <a:pt x="1221" y="0"/>
                  <a:pt x="0" y="1286"/>
                  <a:pt x="0" y="2867"/>
                </a:cubicBezTo>
                <a:lnTo>
                  <a:pt x="0" y="46737"/>
                </a:lnTo>
                <a:cubicBezTo>
                  <a:pt x="0" y="48318"/>
                  <a:pt x="1218" y="49604"/>
                  <a:pt x="2723" y="49604"/>
                </a:cubicBezTo>
                <a:lnTo>
                  <a:pt x="31562" y="49604"/>
                </a:lnTo>
                <a:cubicBezTo>
                  <a:pt x="33071" y="49604"/>
                  <a:pt x="34292" y="48315"/>
                  <a:pt x="34288" y="46733"/>
                </a:cubicBezTo>
                <a:lnTo>
                  <a:pt x="34288" y="2867"/>
                </a:lnTo>
                <a:cubicBezTo>
                  <a:pt x="34288" y="1286"/>
                  <a:pt x="33071" y="0"/>
                  <a:pt x="31562" y="0"/>
                </a:cubicBezTo>
                <a:close/>
              </a:path>
            </a:pathLst>
          </a:custGeom>
          <a:solidFill>
            <a:srgbClr val="737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8"/>
          <p:cNvSpPr/>
          <p:nvPr/>
        </p:nvSpPr>
        <p:spPr>
          <a:xfrm>
            <a:off x="1368265" y="1941571"/>
            <a:ext cx="1477827" cy="2139301"/>
          </a:xfrm>
          <a:custGeom>
            <a:rect b="b" l="l" r="r" t="t"/>
            <a:pathLst>
              <a:path extrusionOk="0" h="49518" w="34205">
                <a:moveTo>
                  <a:pt x="2681" y="1"/>
                </a:moveTo>
                <a:cubicBezTo>
                  <a:pt x="1202" y="1"/>
                  <a:pt x="0" y="1268"/>
                  <a:pt x="0" y="2826"/>
                </a:cubicBezTo>
                <a:lnTo>
                  <a:pt x="0" y="46692"/>
                </a:lnTo>
                <a:cubicBezTo>
                  <a:pt x="0" y="48251"/>
                  <a:pt x="1202" y="49517"/>
                  <a:pt x="2681" y="49517"/>
                </a:cubicBezTo>
                <a:lnTo>
                  <a:pt x="31520" y="49517"/>
                </a:lnTo>
                <a:cubicBezTo>
                  <a:pt x="32998" y="49517"/>
                  <a:pt x="34204" y="48251"/>
                  <a:pt x="34204" y="46692"/>
                </a:cubicBezTo>
                <a:lnTo>
                  <a:pt x="34204" y="2826"/>
                </a:lnTo>
                <a:cubicBezTo>
                  <a:pt x="34204" y="1268"/>
                  <a:pt x="32998" y="1"/>
                  <a:pt x="31520" y="1"/>
                </a:cubicBezTo>
                <a:close/>
              </a:path>
            </a:pathLst>
          </a:custGeom>
          <a:solidFill>
            <a:srgbClr val="858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8"/>
          <p:cNvSpPr/>
          <p:nvPr/>
        </p:nvSpPr>
        <p:spPr>
          <a:xfrm>
            <a:off x="1370209" y="1943903"/>
            <a:ext cx="1473766" cy="2134679"/>
          </a:xfrm>
          <a:custGeom>
            <a:rect b="b" l="l" r="r" t="t"/>
            <a:pathLst>
              <a:path extrusionOk="0" h="49411" w="34111">
                <a:moveTo>
                  <a:pt x="2636" y="0"/>
                </a:moveTo>
                <a:cubicBezTo>
                  <a:pt x="1180" y="0"/>
                  <a:pt x="1" y="1248"/>
                  <a:pt x="1" y="2772"/>
                </a:cubicBezTo>
                <a:lnTo>
                  <a:pt x="1" y="46638"/>
                </a:lnTo>
                <a:cubicBezTo>
                  <a:pt x="1" y="48166"/>
                  <a:pt x="1187" y="49410"/>
                  <a:pt x="2636" y="49410"/>
                </a:cubicBezTo>
                <a:lnTo>
                  <a:pt x="31475" y="49410"/>
                </a:lnTo>
                <a:cubicBezTo>
                  <a:pt x="32931" y="49410"/>
                  <a:pt x="34110" y="48163"/>
                  <a:pt x="34110" y="46638"/>
                </a:cubicBezTo>
                <a:lnTo>
                  <a:pt x="34110" y="2772"/>
                </a:lnTo>
                <a:cubicBezTo>
                  <a:pt x="34110" y="1240"/>
                  <a:pt x="32927" y="0"/>
                  <a:pt x="31475" y="0"/>
                </a:cubicBezTo>
                <a:close/>
              </a:path>
            </a:pathLst>
          </a:custGeom>
          <a:solidFill>
            <a:srgbClr val="D2D4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8"/>
          <p:cNvSpPr/>
          <p:nvPr/>
        </p:nvSpPr>
        <p:spPr>
          <a:xfrm>
            <a:off x="1372196" y="1945848"/>
            <a:ext cx="1469964" cy="2130574"/>
          </a:xfrm>
          <a:custGeom>
            <a:rect b="b" l="l" r="r" t="t"/>
            <a:pathLst>
              <a:path extrusionOk="0" h="49316" w="34023">
                <a:moveTo>
                  <a:pt x="2590" y="1"/>
                </a:moveTo>
                <a:cubicBezTo>
                  <a:pt x="1160" y="1"/>
                  <a:pt x="0" y="1225"/>
                  <a:pt x="0" y="2727"/>
                </a:cubicBezTo>
                <a:lnTo>
                  <a:pt x="0" y="46593"/>
                </a:lnTo>
                <a:cubicBezTo>
                  <a:pt x="0" y="48095"/>
                  <a:pt x="1164" y="49316"/>
                  <a:pt x="2590" y="49316"/>
                </a:cubicBezTo>
                <a:lnTo>
                  <a:pt x="31429" y="49316"/>
                </a:lnTo>
                <a:cubicBezTo>
                  <a:pt x="32862" y="49316"/>
                  <a:pt x="34022" y="48095"/>
                  <a:pt x="34022" y="46593"/>
                </a:cubicBezTo>
                <a:lnTo>
                  <a:pt x="34022" y="2727"/>
                </a:lnTo>
                <a:cubicBezTo>
                  <a:pt x="34022" y="1225"/>
                  <a:pt x="32858" y="1"/>
                  <a:pt x="31429"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8"/>
          <p:cNvSpPr/>
          <p:nvPr/>
        </p:nvSpPr>
        <p:spPr>
          <a:xfrm>
            <a:off x="1373968" y="1947835"/>
            <a:ext cx="1466075" cy="2126816"/>
          </a:xfrm>
          <a:custGeom>
            <a:rect b="b" l="l" r="r" t="t"/>
            <a:pathLst>
              <a:path extrusionOk="0" h="49229" w="33933">
                <a:moveTo>
                  <a:pt x="2549" y="0"/>
                </a:moveTo>
                <a:cubicBezTo>
                  <a:pt x="1142" y="0"/>
                  <a:pt x="1" y="1202"/>
                  <a:pt x="1" y="2681"/>
                </a:cubicBezTo>
                <a:lnTo>
                  <a:pt x="1" y="46547"/>
                </a:lnTo>
                <a:cubicBezTo>
                  <a:pt x="1" y="48022"/>
                  <a:pt x="1146" y="49228"/>
                  <a:pt x="2549" y="49228"/>
                </a:cubicBezTo>
                <a:lnTo>
                  <a:pt x="31388" y="49228"/>
                </a:lnTo>
                <a:cubicBezTo>
                  <a:pt x="32791" y="49228"/>
                  <a:pt x="33932" y="48026"/>
                  <a:pt x="33932" y="46547"/>
                </a:cubicBezTo>
                <a:lnTo>
                  <a:pt x="33932" y="2681"/>
                </a:lnTo>
                <a:cubicBezTo>
                  <a:pt x="33932" y="1202"/>
                  <a:pt x="32791" y="0"/>
                  <a:pt x="31388" y="0"/>
                </a:cubicBezTo>
                <a:close/>
              </a:path>
            </a:pathLst>
          </a:custGeom>
          <a:solidFill>
            <a:srgbClr val="ABA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8"/>
          <p:cNvSpPr/>
          <p:nvPr/>
        </p:nvSpPr>
        <p:spPr>
          <a:xfrm>
            <a:off x="1375955" y="1949779"/>
            <a:ext cx="1462273" cy="2122884"/>
          </a:xfrm>
          <a:custGeom>
            <a:rect b="b" l="l" r="r" t="t"/>
            <a:pathLst>
              <a:path extrusionOk="0" h="49138" w="33845">
                <a:moveTo>
                  <a:pt x="2503" y="1"/>
                </a:moveTo>
                <a:cubicBezTo>
                  <a:pt x="1123" y="1"/>
                  <a:pt x="0" y="1180"/>
                  <a:pt x="0" y="2636"/>
                </a:cubicBezTo>
                <a:lnTo>
                  <a:pt x="0" y="46502"/>
                </a:lnTo>
                <a:cubicBezTo>
                  <a:pt x="0" y="47955"/>
                  <a:pt x="1123" y="49138"/>
                  <a:pt x="2503" y="49138"/>
                </a:cubicBezTo>
                <a:lnTo>
                  <a:pt x="31342" y="49138"/>
                </a:lnTo>
                <a:cubicBezTo>
                  <a:pt x="32722" y="49138"/>
                  <a:pt x="33844" y="47955"/>
                  <a:pt x="33844" y="46502"/>
                </a:cubicBezTo>
                <a:lnTo>
                  <a:pt x="33844" y="2636"/>
                </a:lnTo>
                <a:cubicBezTo>
                  <a:pt x="33844" y="1180"/>
                  <a:pt x="32722" y="1"/>
                  <a:pt x="31342" y="1"/>
                </a:cubicBezTo>
                <a:close/>
              </a:path>
            </a:pathLst>
          </a:custGeom>
          <a:solidFill>
            <a:srgbClr val="898B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8"/>
          <p:cNvSpPr/>
          <p:nvPr/>
        </p:nvSpPr>
        <p:spPr>
          <a:xfrm>
            <a:off x="1377899" y="1951593"/>
            <a:ext cx="1458514" cy="2119126"/>
          </a:xfrm>
          <a:custGeom>
            <a:rect b="b" l="l" r="r" t="t"/>
            <a:pathLst>
              <a:path extrusionOk="0" h="49051" w="33758">
                <a:moveTo>
                  <a:pt x="2458" y="0"/>
                </a:moveTo>
                <a:cubicBezTo>
                  <a:pt x="1104" y="0"/>
                  <a:pt x="1" y="1168"/>
                  <a:pt x="1" y="2594"/>
                </a:cubicBezTo>
                <a:lnTo>
                  <a:pt x="1" y="46460"/>
                </a:lnTo>
                <a:cubicBezTo>
                  <a:pt x="1" y="47890"/>
                  <a:pt x="1104" y="49050"/>
                  <a:pt x="2458" y="49050"/>
                </a:cubicBezTo>
                <a:lnTo>
                  <a:pt x="31297" y="49050"/>
                </a:lnTo>
                <a:cubicBezTo>
                  <a:pt x="32654" y="49050"/>
                  <a:pt x="33758" y="47886"/>
                  <a:pt x="33758" y="46460"/>
                </a:cubicBezTo>
                <a:lnTo>
                  <a:pt x="33758" y="2594"/>
                </a:lnTo>
                <a:cubicBezTo>
                  <a:pt x="33758" y="1164"/>
                  <a:pt x="32654" y="0"/>
                  <a:pt x="31297" y="0"/>
                </a:cubicBezTo>
                <a:close/>
              </a:path>
            </a:pathLst>
          </a:custGeom>
          <a:solidFill>
            <a:srgbClr val="7C80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8"/>
          <p:cNvSpPr/>
          <p:nvPr/>
        </p:nvSpPr>
        <p:spPr>
          <a:xfrm>
            <a:off x="1379713" y="1953710"/>
            <a:ext cx="1454885" cy="2115022"/>
          </a:xfrm>
          <a:custGeom>
            <a:rect b="b" l="l" r="r" t="t"/>
            <a:pathLst>
              <a:path extrusionOk="0" h="48956" w="33674">
                <a:moveTo>
                  <a:pt x="2416" y="1"/>
                </a:moveTo>
                <a:cubicBezTo>
                  <a:pt x="1085" y="1"/>
                  <a:pt x="0" y="1142"/>
                  <a:pt x="0" y="2545"/>
                </a:cubicBezTo>
                <a:lnTo>
                  <a:pt x="0" y="46411"/>
                </a:lnTo>
                <a:cubicBezTo>
                  <a:pt x="0" y="47814"/>
                  <a:pt x="1085" y="48956"/>
                  <a:pt x="2416" y="48956"/>
                </a:cubicBezTo>
                <a:lnTo>
                  <a:pt x="31255" y="48956"/>
                </a:lnTo>
                <a:cubicBezTo>
                  <a:pt x="32589" y="48956"/>
                  <a:pt x="33674" y="47814"/>
                  <a:pt x="33674" y="46411"/>
                </a:cubicBezTo>
                <a:lnTo>
                  <a:pt x="33674" y="2545"/>
                </a:lnTo>
                <a:cubicBezTo>
                  <a:pt x="33674" y="1142"/>
                  <a:pt x="32589" y="1"/>
                  <a:pt x="31255" y="1"/>
                </a:cubicBezTo>
                <a:close/>
              </a:path>
            </a:pathLst>
          </a:custGeom>
          <a:solidFill>
            <a:srgbClr val="5B5E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8"/>
          <p:cNvSpPr/>
          <p:nvPr/>
        </p:nvSpPr>
        <p:spPr>
          <a:xfrm>
            <a:off x="1381528" y="1955525"/>
            <a:ext cx="1451299" cy="2111393"/>
          </a:xfrm>
          <a:custGeom>
            <a:rect b="b" l="l" r="r" t="t"/>
            <a:pathLst>
              <a:path extrusionOk="0" h="48872" w="33591">
                <a:moveTo>
                  <a:pt x="2374" y="0"/>
                </a:moveTo>
                <a:cubicBezTo>
                  <a:pt x="1066" y="0"/>
                  <a:pt x="0" y="1123"/>
                  <a:pt x="0" y="2503"/>
                </a:cubicBezTo>
                <a:lnTo>
                  <a:pt x="0" y="46369"/>
                </a:lnTo>
                <a:cubicBezTo>
                  <a:pt x="0" y="47746"/>
                  <a:pt x="1066" y="48872"/>
                  <a:pt x="2374" y="48872"/>
                </a:cubicBezTo>
                <a:lnTo>
                  <a:pt x="31213" y="48872"/>
                </a:lnTo>
                <a:cubicBezTo>
                  <a:pt x="32521" y="48872"/>
                  <a:pt x="33590" y="47746"/>
                  <a:pt x="33590" y="46369"/>
                </a:cubicBezTo>
                <a:lnTo>
                  <a:pt x="33590" y="2503"/>
                </a:lnTo>
                <a:cubicBezTo>
                  <a:pt x="33590" y="1123"/>
                  <a:pt x="32521" y="0"/>
                  <a:pt x="31213" y="0"/>
                </a:cubicBezTo>
                <a:close/>
              </a:path>
            </a:pathLst>
          </a:custGeom>
          <a:solidFill>
            <a:srgbClr val="858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8"/>
          <p:cNvSpPr/>
          <p:nvPr/>
        </p:nvSpPr>
        <p:spPr>
          <a:xfrm>
            <a:off x="1381009" y="1955352"/>
            <a:ext cx="1452120" cy="2111738"/>
          </a:xfrm>
          <a:custGeom>
            <a:rect b="b" l="l" r="r" t="t"/>
            <a:pathLst>
              <a:path extrusionOk="0" h="48880" w="33610">
                <a:moveTo>
                  <a:pt x="2386" y="1"/>
                </a:moveTo>
                <a:cubicBezTo>
                  <a:pt x="1074" y="1"/>
                  <a:pt x="1" y="1123"/>
                  <a:pt x="1" y="2507"/>
                </a:cubicBezTo>
                <a:lnTo>
                  <a:pt x="1" y="46373"/>
                </a:lnTo>
                <a:cubicBezTo>
                  <a:pt x="1" y="47757"/>
                  <a:pt x="1074" y="48880"/>
                  <a:pt x="2386" y="48880"/>
                </a:cubicBezTo>
                <a:lnTo>
                  <a:pt x="31225" y="48880"/>
                </a:lnTo>
                <a:cubicBezTo>
                  <a:pt x="32537" y="48880"/>
                  <a:pt x="33610" y="47757"/>
                  <a:pt x="33610" y="46373"/>
                </a:cubicBezTo>
                <a:lnTo>
                  <a:pt x="33610" y="2507"/>
                </a:lnTo>
                <a:cubicBezTo>
                  <a:pt x="33610" y="1123"/>
                  <a:pt x="32537" y="1"/>
                  <a:pt x="312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8"/>
          <p:cNvSpPr/>
          <p:nvPr/>
        </p:nvSpPr>
        <p:spPr>
          <a:xfrm>
            <a:off x="2035166" y="3950705"/>
            <a:ext cx="149619" cy="81134"/>
          </a:xfrm>
          <a:custGeom>
            <a:rect b="b" l="l" r="r" t="t"/>
            <a:pathLst>
              <a:path extrusionOk="0" h="1878" w="3463">
                <a:moveTo>
                  <a:pt x="884" y="0"/>
                </a:moveTo>
                <a:cubicBezTo>
                  <a:pt x="399" y="0"/>
                  <a:pt x="0" y="418"/>
                  <a:pt x="0" y="929"/>
                </a:cubicBezTo>
                <a:lnTo>
                  <a:pt x="0" y="948"/>
                </a:lnTo>
                <a:cubicBezTo>
                  <a:pt x="0" y="1460"/>
                  <a:pt x="395" y="1878"/>
                  <a:pt x="884" y="1878"/>
                </a:cubicBezTo>
                <a:lnTo>
                  <a:pt x="2579" y="1878"/>
                </a:lnTo>
                <a:cubicBezTo>
                  <a:pt x="3064" y="1878"/>
                  <a:pt x="3463" y="1460"/>
                  <a:pt x="3463" y="948"/>
                </a:cubicBezTo>
                <a:lnTo>
                  <a:pt x="3463" y="929"/>
                </a:lnTo>
                <a:cubicBezTo>
                  <a:pt x="3463" y="418"/>
                  <a:pt x="3068" y="0"/>
                  <a:pt x="2579" y="0"/>
                </a:cubicBezTo>
                <a:close/>
              </a:path>
            </a:pathLst>
          </a:custGeom>
          <a:solidFill>
            <a:srgbClr val="494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8"/>
          <p:cNvSpPr/>
          <p:nvPr/>
        </p:nvSpPr>
        <p:spPr>
          <a:xfrm>
            <a:off x="2038752" y="3954161"/>
            <a:ext cx="142274" cy="74222"/>
          </a:xfrm>
          <a:custGeom>
            <a:rect b="b" l="l" r="r" t="t"/>
            <a:pathLst>
              <a:path extrusionOk="0" h="1718" w="3293">
                <a:moveTo>
                  <a:pt x="2473" y="1718"/>
                </a:moveTo>
                <a:lnTo>
                  <a:pt x="824" y="1718"/>
                </a:lnTo>
                <a:cubicBezTo>
                  <a:pt x="373" y="1718"/>
                  <a:pt x="1" y="1339"/>
                  <a:pt x="1" y="868"/>
                </a:cubicBezTo>
                <a:lnTo>
                  <a:pt x="1" y="849"/>
                </a:lnTo>
                <a:cubicBezTo>
                  <a:pt x="1" y="379"/>
                  <a:pt x="369" y="0"/>
                  <a:pt x="824" y="0"/>
                </a:cubicBezTo>
                <a:lnTo>
                  <a:pt x="2473" y="0"/>
                </a:lnTo>
                <a:cubicBezTo>
                  <a:pt x="2925" y="0"/>
                  <a:pt x="3292" y="379"/>
                  <a:pt x="3292" y="849"/>
                </a:cubicBezTo>
                <a:lnTo>
                  <a:pt x="3292" y="868"/>
                </a:lnTo>
                <a:cubicBezTo>
                  <a:pt x="3292" y="1339"/>
                  <a:pt x="2925" y="1718"/>
                  <a:pt x="2473" y="1718"/>
                </a:cubicBezTo>
                <a:close/>
              </a:path>
            </a:pathLst>
          </a:custGeom>
          <a:solidFill>
            <a:srgbClr val="252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8"/>
          <p:cNvSpPr/>
          <p:nvPr/>
        </p:nvSpPr>
        <p:spPr>
          <a:xfrm>
            <a:off x="2753152" y="2005206"/>
            <a:ext cx="8883" cy="8883"/>
          </a:xfrm>
          <a:custGeom>
            <a:rect b="b" l="l" r="r" t="t"/>
            <a:pathLst>
              <a:path extrusionOk="0" h="312" w="312">
                <a:moveTo>
                  <a:pt x="156" y="0"/>
                </a:moveTo>
                <a:cubicBezTo>
                  <a:pt x="72" y="0"/>
                  <a:pt x="0" y="72"/>
                  <a:pt x="0" y="156"/>
                </a:cubicBezTo>
                <a:cubicBezTo>
                  <a:pt x="0" y="243"/>
                  <a:pt x="72" y="311"/>
                  <a:pt x="156" y="311"/>
                </a:cubicBezTo>
                <a:cubicBezTo>
                  <a:pt x="243" y="311"/>
                  <a:pt x="311" y="243"/>
                  <a:pt x="311" y="156"/>
                </a:cubicBezTo>
                <a:cubicBezTo>
                  <a:pt x="311" y="72"/>
                  <a:pt x="247" y="0"/>
                  <a:pt x="156" y="0"/>
                </a:cubicBezTo>
                <a:close/>
              </a:path>
            </a:pathLst>
          </a:custGeom>
          <a:solidFill>
            <a:srgbClr val="7575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8"/>
          <p:cNvSpPr/>
          <p:nvPr/>
        </p:nvSpPr>
        <p:spPr>
          <a:xfrm>
            <a:off x="2748825" y="2000764"/>
            <a:ext cx="17852" cy="17852"/>
          </a:xfrm>
          <a:custGeom>
            <a:rect b="b" l="l" r="r" t="t"/>
            <a:pathLst>
              <a:path extrusionOk="0" h="627" w="627">
                <a:moveTo>
                  <a:pt x="626" y="312"/>
                </a:moveTo>
                <a:cubicBezTo>
                  <a:pt x="626" y="486"/>
                  <a:pt x="486" y="626"/>
                  <a:pt x="312" y="626"/>
                </a:cubicBezTo>
                <a:cubicBezTo>
                  <a:pt x="141" y="626"/>
                  <a:pt x="1" y="486"/>
                  <a:pt x="1" y="312"/>
                </a:cubicBezTo>
                <a:cubicBezTo>
                  <a:pt x="1" y="141"/>
                  <a:pt x="141" y="1"/>
                  <a:pt x="312" y="1"/>
                </a:cubicBezTo>
                <a:cubicBezTo>
                  <a:pt x="486" y="1"/>
                  <a:pt x="626" y="141"/>
                  <a:pt x="626" y="31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8"/>
          <p:cNvSpPr/>
          <p:nvPr/>
        </p:nvSpPr>
        <p:spPr>
          <a:xfrm>
            <a:off x="1758288" y="1955352"/>
            <a:ext cx="1074811" cy="2111738"/>
          </a:xfrm>
          <a:custGeom>
            <a:rect b="b" l="l" r="r" t="t"/>
            <a:pathLst>
              <a:path extrusionOk="0" h="48880" w="24877">
                <a:moveTo>
                  <a:pt x="14634" y="48880"/>
                </a:moveTo>
                <a:lnTo>
                  <a:pt x="22492" y="48880"/>
                </a:lnTo>
                <a:cubicBezTo>
                  <a:pt x="23807" y="48880"/>
                  <a:pt x="24877" y="47757"/>
                  <a:pt x="24877" y="46373"/>
                </a:cubicBezTo>
                <a:lnTo>
                  <a:pt x="24877" y="2507"/>
                </a:lnTo>
                <a:cubicBezTo>
                  <a:pt x="24877" y="1123"/>
                  <a:pt x="23807" y="1"/>
                  <a:pt x="22492" y="1"/>
                </a:cubicBezTo>
                <a:lnTo>
                  <a:pt x="1" y="1"/>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8"/>
          <p:cNvSpPr/>
          <p:nvPr>
            <p:ph idx="2" type="pic"/>
          </p:nvPr>
        </p:nvSpPr>
        <p:spPr>
          <a:xfrm>
            <a:off x="1549149" y="2133494"/>
            <a:ext cx="1137300" cy="1726500"/>
          </a:xfrm>
          <a:prstGeom prst="rect">
            <a:avLst/>
          </a:prstGeom>
          <a:noFill/>
          <a:ln>
            <a:noFill/>
          </a:ln>
        </p:spPr>
      </p:sp>
      <p:sp>
        <p:nvSpPr>
          <p:cNvPr id="769" name="Google Shape;769;p58"/>
          <p:cNvSpPr/>
          <p:nvPr>
            <p:ph idx="3" type="pic"/>
          </p:nvPr>
        </p:nvSpPr>
        <p:spPr>
          <a:xfrm>
            <a:off x="3177109" y="2360959"/>
            <a:ext cx="771000" cy="1348800"/>
          </a:xfrm>
          <a:prstGeom prst="rect">
            <a:avLst/>
          </a:prstGeom>
          <a:noFill/>
          <a:ln>
            <a:noFill/>
          </a:ln>
        </p:spPr>
      </p:sp>
      <p:sp>
        <p:nvSpPr>
          <p:cNvPr id="770" name="Google Shape;770;p58"/>
          <p:cNvSpPr/>
          <p:nvPr>
            <p:ph idx="4" type="pic"/>
          </p:nvPr>
        </p:nvSpPr>
        <p:spPr>
          <a:xfrm>
            <a:off x="5350733" y="2237017"/>
            <a:ext cx="801000" cy="1512900"/>
          </a:xfrm>
          <a:prstGeom prst="rect">
            <a:avLst/>
          </a:prstGeom>
          <a:noFill/>
          <a:ln>
            <a:noFill/>
          </a:ln>
        </p:spPr>
      </p:sp>
      <p:sp>
        <p:nvSpPr>
          <p:cNvPr id="771" name="Google Shape;771;p58"/>
          <p:cNvSpPr/>
          <p:nvPr/>
        </p:nvSpPr>
        <p:spPr>
          <a:xfrm>
            <a:off x="4987225" y="2941157"/>
            <a:ext cx="749161" cy="1233533"/>
          </a:xfrm>
          <a:custGeom>
            <a:rect b="b" l="l" r="r" t="t"/>
            <a:pathLst>
              <a:path extrusionOk="0" h="121351" w="73700">
                <a:moveTo>
                  <a:pt x="11401" y="0"/>
                </a:moveTo>
                <a:cubicBezTo>
                  <a:pt x="5522" y="0"/>
                  <a:pt x="4398" y="7618"/>
                  <a:pt x="4398" y="7618"/>
                </a:cubicBezTo>
                <a:cubicBezTo>
                  <a:pt x="4398" y="7618"/>
                  <a:pt x="19276" y="25900"/>
                  <a:pt x="14878" y="47623"/>
                </a:cubicBezTo>
                <a:cubicBezTo>
                  <a:pt x="10479" y="69347"/>
                  <a:pt x="24401" y="83498"/>
                  <a:pt x="24401" y="83498"/>
                </a:cubicBezTo>
                <a:lnTo>
                  <a:pt x="0" y="121324"/>
                </a:lnTo>
                <a:lnTo>
                  <a:pt x="63947" y="121324"/>
                </a:lnTo>
                <a:cubicBezTo>
                  <a:pt x="63947" y="121324"/>
                  <a:pt x="64002" y="121351"/>
                  <a:pt x="64106" y="121351"/>
                </a:cubicBezTo>
                <a:cubicBezTo>
                  <a:pt x="64736" y="121351"/>
                  <a:pt x="67171" y="120335"/>
                  <a:pt x="70028" y="105949"/>
                </a:cubicBezTo>
                <a:cubicBezTo>
                  <a:pt x="73700" y="85449"/>
                  <a:pt x="66854" y="62501"/>
                  <a:pt x="52971" y="51066"/>
                </a:cubicBezTo>
                <a:cubicBezTo>
                  <a:pt x="39049" y="39592"/>
                  <a:pt x="43447" y="38597"/>
                  <a:pt x="34919" y="21769"/>
                </a:cubicBezTo>
                <a:cubicBezTo>
                  <a:pt x="26351" y="4903"/>
                  <a:pt x="18779" y="772"/>
                  <a:pt x="12200" y="45"/>
                </a:cubicBezTo>
                <a:cubicBezTo>
                  <a:pt x="11925" y="15"/>
                  <a:pt x="11658" y="0"/>
                  <a:pt x="11401" y="0"/>
                </a:cubicBezTo>
                <a:close/>
              </a:path>
            </a:pathLst>
          </a:custGeom>
          <a:solidFill>
            <a:srgbClr val="824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 name="Google Shape;772;p58"/>
          <p:cNvGrpSpPr/>
          <p:nvPr/>
        </p:nvGrpSpPr>
        <p:grpSpPr>
          <a:xfrm>
            <a:off x="5996039" y="2652985"/>
            <a:ext cx="472748" cy="828602"/>
            <a:chOff x="5996039" y="2652985"/>
            <a:chExt cx="472748" cy="828602"/>
          </a:xfrm>
        </p:grpSpPr>
        <p:sp>
          <p:nvSpPr>
            <p:cNvPr id="773" name="Google Shape;773;p58"/>
            <p:cNvSpPr/>
            <p:nvPr/>
          </p:nvSpPr>
          <p:spPr>
            <a:xfrm>
              <a:off x="5996039" y="2652985"/>
              <a:ext cx="370890" cy="392247"/>
            </a:xfrm>
            <a:custGeom>
              <a:rect b="b" l="l" r="r" t="t"/>
              <a:pathLst>
                <a:path extrusionOk="0" h="38588" w="36487">
                  <a:moveTo>
                    <a:pt x="23955" y="1"/>
                  </a:moveTo>
                  <a:cubicBezTo>
                    <a:pt x="21444" y="1"/>
                    <a:pt x="18966" y="1162"/>
                    <a:pt x="17364" y="3336"/>
                  </a:cubicBezTo>
                  <a:lnTo>
                    <a:pt x="3060" y="22650"/>
                  </a:lnTo>
                  <a:cubicBezTo>
                    <a:pt x="0" y="26780"/>
                    <a:pt x="880" y="32632"/>
                    <a:pt x="5010" y="35692"/>
                  </a:cubicBezTo>
                  <a:lnTo>
                    <a:pt x="6464" y="36763"/>
                  </a:lnTo>
                  <a:cubicBezTo>
                    <a:pt x="8126" y="37994"/>
                    <a:pt x="10068" y="38588"/>
                    <a:pt x="11991" y="38588"/>
                  </a:cubicBezTo>
                  <a:cubicBezTo>
                    <a:pt x="14846" y="38588"/>
                    <a:pt x="17662" y="37280"/>
                    <a:pt x="19467" y="34812"/>
                  </a:cubicBezTo>
                  <a:lnTo>
                    <a:pt x="33771" y="15460"/>
                  </a:lnTo>
                  <a:cubicBezTo>
                    <a:pt x="36487" y="11826"/>
                    <a:pt x="35684" y="6701"/>
                    <a:pt x="32050" y="4024"/>
                  </a:cubicBezTo>
                  <a:lnTo>
                    <a:pt x="28799" y="1615"/>
                  </a:lnTo>
                  <a:cubicBezTo>
                    <a:pt x="27340" y="524"/>
                    <a:pt x="25640" y="1"/>
                    <a:pt x="23955" y="1"/>
                  </a:cubicBezTo>
                  <a:close/>
                </a:path>
              </a:pathLst>
            </a:custGeom>
            <a:solidFill>
              <a:srgbClr val="824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8"/>
            <p:cNvSpPr/>
            <p:nvPr/>
          </p:nvSpPr>
          <p:spPr>
            <a:xfrm>
              <a:off x="6053957" y="2881882"/>
              <a:ext cx="377894" cy="401528"/>
            </a:xfrm>
            <a:custGeom>
              <a:rect b="b" l="l" r="r" t="t"/>
              <a:pathLst>
                <a:path extrusionOk="0" h="39501" w="37176">
                  <a:moveTo>
                    <a:pt x="24695" y="0"/>
                  </a:moveTo>
                  <a:cubicBezTo>
                    <a:pt x="22147" y="0"/>
                    <a:pt x="19637" y="1165"/>
                    <a:pt x="18015" y="3382"/>
                  </a:cubicBezTo>
                  <a:lnTo>
                    <a:pt x="3099" y="23537"/>
                  </a:lnTo>
                  <a:cubicBezTo>
                    <a:pt x="1" y="27706"/>
                    <a:pt x="881" y="33634"/>
                    <a:pt x="5088" y="36732"/>
                  </a:cubicBezTo>
                  <a:lnTo>
                    <a:pt x="6311" y="37650"/>
                  </a:lnTo>
                  <a:cubicBezTo>
                    <a:pt x="8006" y="38898"/>
                    <a:pt x="9979" y="39500"/>
                    <a:pt x="11934" y="39500"/>
                  </a:cubicBezTo>
                  <a:cubicBezTo>
                    <a:pt x="14834" y="39500"/>
                    <a:pt x="17694" y="38174"/>
                    <a:pt x="19545" y="35661"/>
                  </a:cubicBezTo>
                  <a:lnTo>
                    <a:pt x="34422" y="15506"/>
                  </a:lnTo>
                  <a:cubicBezTo>
                    <a:pt x="37176" y="11834"/>
                    <a:pt x="36373" y="6633"/>
                    <a:pt x="32701" y="3879"/>
                  </a:cubicBezTo>
                  <a:lnTo>
                    <a:pt x="29642" y="1622"/>
                  </a:lnTo>
                  <a:cubicBezTo>
                    <a:pt x="28148" y="529"/>
                    <a:pt x="26413" y="0"/>
                    <a:pt x="24695" y="0"/>
                  </a:cubicBezTo>
                  <a:close/>
                </a:path>
              </a:pathLst>
            </a:custGeom>
            <a:solidFill>
              <a:srgbClr val="824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8"/>
            <p:cNvSpPr/>
            <p:nvPr/>
          </p:nvSpPr>
          <p:spPr>
            <a:xfrm>
              <a:off x="6126267" y="3120486"/>
              <a:ext cx="342520" cy="361101"/>
            </a:xfrm>
            <a:custGeom>
              <a:rect b="b" l="l" r="r" t="t"/>
              <a:pathLst>
                <a:path extrusionOk="0" h="35524" w="33696">
                  <a:moveTo>
                    <a:pt x="21991" y="1"/>
                  </a:moveTo>
                  <a:cubicBezTo>
                    <a:pt x="19652" y="1"/>
                    <a:pt x="17346" y="1070"/>
                    <a:pt x="15834" y="3085"/>
                  </a:cubicBezTo>
                  <a:lnTo>
                    <a:pt x="2869" y="20640"/>
                  </a:lnTo>
                  <a:cubicBezTo>
                    <a:pt x="1" y="24503"/>
                    <a:pt x="842" y="29934"/>
                    <a:pt x="4667" y="32764"/>
                  </a:cubicBezTo>
                  <a:lnTo>
                    <a:pt x="6120" y="33835"/>
                  </a:lnTo>
                  <a:cubicBezTo>
                    <a:pt x="7658" y="34973"/>
                    <a:pt x="9457" y="35524"/>
                    <a:pt x="11244" y="35524"/>
                  </a:cubicBezTo>
                  <a:cubicBezTo>
                    <a:pt x="13899" y="35524"/>
                    <a:pt x="16529" y="34308"/>
                    <a:pt x="18244" y="31999"/>
                  </a:cubicBezTo>
                  <a:lnTo>
                    <a:pt x="31209" y="14444"/>
                  </a:lnTo>
                  <a:cubicBezTo>
                    <a:pt x="33695" y="11078"/>
                    <a:pt x="33007" y="6298"/>
                    <a:pt x="29603" y="3812"/>
                  </a:cubicBezTo>
                  <a:lnTo>
                    <a:pt x="26505" y="1479"/>
                  </a:lnTo>
                  <a:cubicBezTo>
                    <a:pt x="25139" y="481"/>
                    <a:pt x="23558" y="1"/>
                    <a:pt x="21991" y="1"/>
                  </a:cubicBezTo>
                  <a:close/>
                </a:path>
              </a:pathLst>
            </a:custGeom>
            <a:solidFill>
              <a:srgbClr val="824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58"/>
          <p:cNvSpPr txBox="1"/>
          <p:nvPr>
            <p:ph idx="4294967295" type="title"/>
          </p:nvPr>
        </p:nvSpPr>
        <p:spPr>
          <a:xfrm>
            <a:off x="457200" y="480275"/>
            <a:ext cx="8229600" cy="63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solidFill>
                <a:schemeClr val="lt1"/>
              </a:solidFill>
              <a:latin typeface="DM Sans Medium"/>
              <a:ea typeface="DM Sans Medium"/>
              <a:cs typeface="DM Sans Medium"/>
              <a:sym typeface="DM Sans Medium"/>
            </a:endParaRPr>
          </a:p>
        </p:txBody>
      </p:sp>
      <p:sp>
        <p:nvSpPr>
          <p:cNvPr id="777" name="Google Shape;777;p58"/>
          <p:cNvSpPr txBox="1"/>
          <p:nvPr/>
        </p:nvSpPr>
        <p:spPr>
          <a:xfrm>
            <a:off x="1260150" y="1182476"/>
            <a:ext cx="2982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DM Sans Medium"/>
                <a:ea typeface="DM Sans Medium"/>
                <a:cs typeface="DM Sans Medium"/>
                <a:sym typeface="DM Sans Medium"/>
              </a:rPr>
              <a:t>Mobile/Tablet</a:t>
            </a:r>
            <a:endParaRPr sz="1200">
              <a:solidFill>
                <a:schemeClr val="dk1"/>
              </a:solidFill>
              <a:latin typeface="DM Sans Medium"/>
              <a:ea typeface="DM Sans Medium"/>
              <a:cs typeface="DM Sans Medium"/>
              <a:sym typeface="DM Sans Medium"/>
            </a:endParaRPr>
          </a:p>
          <a:p>
            <a:pPr indent="0" lvl="0" marL="0" rtl="0" algn="l">
              <a:spcBef>
                <a:spcPts val="0"/>
              </a:spcBef>
              <a:spcAft>
                <a:spcPts val="0"/>
              </a:spcAft>
              <a:buNone/>
            </a:pPr>
            <a:r>
              <a:t/>
            </a:r>
            <a:endParaRPr sz="700">
              <a:solidFill>
                <a:schemeClr val="dk1"/>
              </a:solidFill>
              <a:latin typeface="DM Sans Medium"/>
              <a:ea typeface="DM Sans Medium"/>
              <a:cs typeface="DM Sans Medium"/>
              <a:sym typeface="DM Sans Medium"/>
            </a:endParaRPr>
          </a:p>
          <a:p>
            <a:pPr indent="0" lvl="0" marL="0" rtl="0" algn="l">
              <a:spcBef>
                <a:spcPts val="0"/>
              </a:spcBef>
              <a:spcAft>
                <a:spcPts val="0"/>
              </a:spcAft>
              <a:buNone/>
            </a:pPr>
            <a:r>
              <a:rPr lang="en" sz="700">
                <a:solidFill>
                  <a:schemeClr val="dk1"/>
                </a:solidFill>
                <a:latin typeface="DM Sans Medium"/>
                <a:ea typeface="DM Sans Medium"/>
                <a:cs typeface="DM Sans Medium"/>
                <a:sym typeface="DM Sans Medium"/>
              </a:rPr>
              <a:t>You can replace the image on the screen with your own work</a:t>
            </a:r>
            <a:endParaRPr sz="1100">
              <a:solidFill>
                <a:schemeClr val="dk1"/>
              </a:solidFill>
              <a:latin typeface="DM Sans Medium"/>
              <a:ea typeface="DM Sans Medium"/>
              <a:cs typeface="DM Sans Medium"/>
              <a:sym typeface="DM Sans Medium"/>
            </a:endParaRPr>
          </a:p>
          <a:p>
            <a:pPr indent="0" lvl="0" marL="0" rtl="0" algn="l">
              <a:spcBef>
                <a:spcPts val="0"/>
              </a:spcBef>
              <a:spcAft>
                <a:spcPts val="0"/>
              </a:spcAft>
              <a:buNone/>
            </a:pPr>
            <a:r>
              <a:t/>
            </a:r>
            <a:endParaRPr sz="1200">
              <a:solidFill>
                <a:schemeClr val="dk1"/>
              </a:solidFill>
              <a:latin typeface="DM Sans Medium"/>
              <a:ea typeface="DM Sans Medium"/>
              <a:cs typeface="DM Sans Medium"/>
              <a:sym typeface="DM Sans Medium"/>
            </a:endParaRPr>
          </a:p>
        </p:txBody>
      </p:sp>
      <p:grpSp>
        <p:nvGrpSpPr>
          <p:cNvPr id="778" name="Google Shape;778;p58"/>
          <p:cNvGrpSpPr/>
          <p:nvPr/>
        </p:nvGrpSpPr>
        <p:grpSpPr>
          <a:xfrm>
            <a:off x="8216773" y="4815605"/>
            <a:ext cx="714934" cy="196907"/>
            <a:chOff x="457191" y="480275"/>
            <a:chExt cx="1194144" cy="328890"/>
          </a:xfrm>
        </p:grpSpPr>
        <p:grpSp>
          <p:nvGrpSpPr>
            <p:cNvPr id="779" name="Google Shape;779;p58"/>
            <p:cNvGrpSpPr/>
            <p:nvPr/>
          </p:nvGrpSpPr>
          <p:grpSpPr>
            <a:xfrm>
              <a:off x="579580" y="480275"/>
              <a:ext cx="1071754" cy="328890"/>
              <a:chOff x="1003475" y="1869600"/>
              <a:chExt cx="6285950" cy="1928975"/>
            </a:xfrm>
          </p:grpSpPr>
          <p:sp>
            <p:nvSpPr>
              <p:cNvPr id="780" name="Google Shape;780;p58"/>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8"/>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8"/>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8"/>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8"/>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8"/>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8"/>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8"/>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8"/>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8"/>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 name="Google Shape;790;p58"/>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4" name="Shape 794"/>
        <p:cNvGrpSpPr/>
        <p:nvPr/>
      </p:nvGrpSpPr>
      <p:grpSpPr>
        <a:xfrm>
          <a:off x="0" y="0"/>
          <a:ext cx="0" cy="0"/>
          <a:chOff x="0" y="0"/>
          <a:chExt cx="0" cy="0"/>
        </a:xfrm>
      </p:grpSpPr>
      <p:sp>
        <p:nvSpPr>
          <p:cNvPr id="795" name="Google Shape;795;p59"/>
          <p:cNvSpPr txBox="1"/>
          <p:nvPr>
            <p:ph idx="4294967295" type="title"/>
          </p:nvPr>
        </p:nvSpPr>
        <p:spPr>
          <a:xfrm>
            <a:off x="457200" y="533800"/>
            <a:ext cx="8237700" cy="5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Speakers</a:t>
            </a:r>
            <a:endParaRPr/>
          </a:p>
        </p:txBody>
      </p:sp>
      <p:grpSp>
        <p:nvGrpSpPr>
          <p:cNvPr id="796" name="Google Shape;796;p59"/>
          <p:cNvGrpSpPr/>
          <p:nvPr/>
        </p:nvGrpSpPr>
        <p:grpSpPr>
          <a:xfrm>
            <a:off x="4187095" y="1248915"/>
            <a:ext cx="3281537" cy="3112361"/>
            <a:chOff x="2795450" y="887025"/>
            <a:chExt cx="3552600" cy="3369450"/>
          </a:xfrm>
        </p:grpSpPr>
        <p:pic>
          <p:nvPicPr>
            <p:cNvPr id="797" name="Google Shape;797;p59" title="Portrait of a man (Provided by Getty Images)"/>
            <p:cNvPicPr preferRelativeResize="0"/>
            <p:nvPr/>
          </p:nvPicPr>
          <p:blipFill rotWithShape="1">
            <a:blip r:embed="rId3">
              <a:alphaModFix/>
            </a:blip>
            <a:srcRect b="27506" l="7402" r="42509" t="7726"/>
            <a:stretch/>
          </p:blipFill>
          <p:spPr>
            <a:xfrm>
              <a:off x="2795450" y="2112600"/>
              <a:ext cx="946200" cy="918300"/>
            </a:xfrm>
            <a:prstGeom prst="roundRect">
              <a:avLst>
                <a:gd fmla="val 11603" name="adj"/>
              </a:avLst>
            </a:prstGeom>
            <a:noFill/>
            <a:ln>
              <a:noFill/>
            </a:ln>
          </p:spPr>
        </p:pic>
        <p:pic>
          <p:nvPicPr>
            <p:cNvPr id="798" name="Google Shape;798;p59" title="Feeling thoughtful (Provided by Getty Images)"/>
            <p:cNvPicPr preferRelativeResize="0"/>
            <p:nvPr/>
          </p:nvPicPr>
          <p:blipFill rotWithShape="1">
            <a:blip r:embed="rId4">
              <a:alphaModFix/>
            </a:blip>
            <a:srcRect b="15821" l="0" r="17026" t="19231"/>
            <a:stretch/>
          </p:blipFill>
          <p:spPr>
            <a:xfrm>
              <a:off x="2795450" y="887025"/>
              <a:ext cx="946200" cy="918300"/>
            </a:xfrm>
            <a:prstGeom prst="roundRect">
              <a:avLst>
                <a:gd fmla="val 11603" name="adj"/>
              </a:avLst>
            </a:prstGeom>
            <a:noFill/>
            <a:ln>
              <a:noFill/>
            </a:ln>
          </p:spPr>
        </p:pic>
        <p:pic>
          <p:nvPicPr>
            <p:cNvPr id="799" name="Google Shape;799;p59" title="Woman looking up (Provided by Getty Images)"/>
            <p:cNvPicPr preferRelativeResize="0"/>
            <p:nvPr/>
          </p:nvPicPr>
          <p:blipFill rotWithShape="1">
            <a:blip r:embed="rId5">
              <a:alphaModFix/>
            </a:blip>
            <a:srcRect b="25331" l="20227" r="33738" t="15147"/>
            <a:stretch/>
          </p:blipFill>
          <p:spPr>
            <a:xfrm>
              <a:off x="2795450" y="3338175"/>
              <a:ext cx="946200" cy="918300"/>
            </a:xfrm>
            <a:prstGeom prst="roundRect">
              <a:avLst>
                <a:gd fmla="val 11166" name="adj"/>
              </a:avLst>
            </a:prstGeom>
            <a:noFill/>
            <a:ln>
              <a:noFill/>
            </a:ln>
          </p:spPr>
        </p:pic>
        <p:sp>
          <p:nvSpPr>
            <p:cNvPr id="800" name="Google Shape;800;p59"/>
            <p:cNvSpPr/>
            <p:nvPr/>
          </p:nvSpPr>
          <p:spPr>
            <a:xfrm>
              <a:off x="4067150" y="2112600"/>
              <a:ext cx="2280900" cy="918300"/>
            </a:xfrm>
            <a:prstGeom prst="roundRect">
              <a:avLst>
                <a:gd fmla="val 10280" name="adj"/>
              </a:avLst>
            </a:prstGeom>
            <a:solidFill>
              <a:srgbClr val="F4CDCC"/>
            </a:solidFill>
            <a:ln>
              <a:noFill/>
            </a:ln>
          </p:spPr>
          <p:txBody>
            <a:bodyPr anchorCtr="0" anchor="ctr" bIns="84450" lIns="84450" spcFirstLastPara="1" rIns="84450" wrap="square" tIns="84450">
              <a:noAutofit/>
            </a:bodyPr>
            <a:lstStyle/>
            <a:p>
              <a:pPr indent="0" lvl="0" marL="0" rtl="0" algn="ctr">
                <a:spcBef>
                  <a:spcPts val="0"/>
                </a:spcBef>
                <a:spcAft>
                  <a:spcPts val="0"/>
                </a:spcAft>
                <a:buNone/>
              </a:pPr>
              <a:r>
                <a:t/>
              </a:r>
              <a:endParaRPr sz="1293">
                <a:latin typeface="Arial"/>
                <a:ea typeface="Arial"/>
                <a:cs typeface="Arial"/>
                <a:sym typeface="Arial"/>
              </a:endParaRPr>
            </a:p>
          </p:txBody>
        </p:sp>
        <p:sp>
          <p:nvSpPr>
            <p:cNvPr id="801" name="Google Shape;801;p59"/>
            <p:cNvSpPr txBox="1"/>
            <p:nvPr/>
          </p:nvSpPr>
          <p:spPr>
            <a:xfrm>
              <a:off x="4067150" y="2304750"/>
              <a:ext cx="2280900" cy="534000"/>
            </a:xfrm>
            <a:prstGeom prst="rect">
              <a:avLst/>
            </a:prstGeom>
            <a:noFill/>
            <a:ln>
              <a:noFill/>
            </a:ln>
          </p:spPr>
          <p:txBody>
            <a:bodyPr anchorCtr="0" anchor="ctr" bIns="0" lIns="101350" spcFirstLastPara="1" rIns="84450" wrap="square" tIns="0">
              <a:noAutofit/>
            </a:bodyPr>
            <a:lstStyle/>
            <a:p>
              <a:pPr indent="0" lvl="0" marL="0" rtl="0" algn="l">
                <a:lnSpc>
                  <a:spcPct val="115000"/>
                </a:lnSpc>
                <a:spcBef>
                  <a:spcPts val="0"/>
                </a:spcBef>
                <a:spcAft>
                  <a:spcPts val="0"/>
                </a:spcAft>
                <a:buNone/>
              </a:pPr>
              <a:r>
                <a:rPr lang="en" sz="1662">
                  <a:solidFill>
                    <a:srgbClr val="010101"/>
                  </a:solidFill>
                  <a:latin typeface="DM Sans"/>
                  <a:ea typeface="DM Sans"/>
                  <a:cs typeface="DM Sans"/>
                  <a:sym typeface="DM Sans"/>
                </a:rPr>
                <a:t>Full name</a:t>
              </a:r>
              <a:endParaRPr sz="1662">
                <a:solidFill>
                  <a:srgbClr val="010101"/>
                </a:solidFill>
                <a:latin typeface="DM Sans"/>
                <a:ea typeface="DM Sans"/>
                <a:cs typeface="DM Sans"/>
                <a:sym typeface="DM Sans"/>
              </a:endParaRPr>
            </a:p>
            <a:p>
              <a:pPr indent="0" lvl="0" marL="0" rtl="0" algn="l">
                <a:lnSpc>
                  <a:spcPct val="115000"/>
                </a:lnSpc>
                <a:spcBef>
                  <a:spcPts val="0"/>
                </a:spcBef>
                <a:spcAft>
                  <a:spcPts val="0"/>
                </a:spcAft>
                <a:buNone/>
              </a:pPr>
              <a:r>
                <a:rPr lang="en" sz="1293">
                  <a:solidFill>
                    <a:srgbClr val="534011"/>
                  </a:solidFill>
                  <a:latin typeface="DM Sans"/>
                  <a:ea typeface="DM Sans"/>
                  <a:cs typeface="DM Sans"/>
                  <a:sym typeface="DM Sans"/>
                </a:rPr>
                <a:t>Title</a:t>
              </a:r>
              <a:endParaRPr sz="1293">
                <a:solidFill>
                  <a:srgbClr val="534011"/>
                </a:solidFill>
                <a:latin typeface="DM Sans"/>
                <a:ea typeface="DM Sans"/>
                <a:cs typeface="DM Sans"/>
                <a:sym typeface="DM Sans"/>
              </a:endParaRPr>
            </a:p>
          </p:txBody>
        </p:sp>
        <p:cxnSp>
          <p:nvCxnSpPr>
            <p:cNvPr id="802" name="Google Shape;802;p59"/>
            <p:cNvCxnSpPr>
              <a:stCxn id="797" idx="3"/>
              <a:endCxn id="800" idx="1"/>
            </p:cNvCxnSpPr>
            <p:nvPr/>
          </p:nvCxnSpPr>
          <p:spPr>
            <a:xfrm>
              <a:off x="3741650" y="2571750"/>
              <a:ext cx="325500" cy="0"/>
            </a:xfrm>
            <a:prstGeom prst="straightConnector1">
              <a:avLst/>
            </a:prstGeom>
            <a:noFill/>
            <a:ln cap="flat" cmpd="sng" w="35200">
              <a:solidFill>
                <a:srgbClr val="F4CDCC"/>
              </a:solidFill>
              <a:prstDash val="solid"/>
              <a:round/>
              <a:headEnd len="med" w="med" type="oval"/>
              <a:tailEnd len="med" w="med" type="oval"/>
            </a:ln>
          </p:spPr>
        </p:cxnSp>
        <p:sp>
          <p:nvSpPr>
            <p:cNvPr id="803" name="Google Shape;803;p59"/>
            <p:cNvSpPr/>
            <p:nvPr/>
          </p:nvSpPr>
          <p:spPr>
            <a:xfrm>
              <a:off x="4067150" y="887025"/>
              <a:ext cx="2280900" cy="918300"/>
            </a:xfrm>
            <a:prstGeom prst="roundRect">
              <a:avLst>
                <a:gd fmla="val 10280" name="adj"/>
              </a:avLst>
            </a:prstGeom>
            <a:solidFill>
              <a:schemeClr val="accent3"/>
            </a:solidFill>
            <a:ln>
              <a:noFill/>
            </a:ln>
          </p:spPr>
          <p:txBody>
            <a:bodyPr anchorCtr="0" anchor="ctr" bIns="84450" lIns="84450" spcFirstLastPara="1" rIns="84450" wrap="square" tIns="84450">
              <a:noAutofit/>
            </a:bodyPr>
            <a:lstStyle/>
            <a:p>
              <a:pPr indent="0" lvl="0" marL="0" rtl="0" algn="ctr">
                <a:spcBef>
                  <a:spcPts val="0"/>
                </a:spcBef>
                <a:spcAft>
                  <a:spcPts val="0"/>
                </a:spcAft>
                <a:buNone/>
              </a:pPr>
              <a:r>
                <a:t/>
              </a:r>
              <a:endParaRPr sz="1293">
                <a:latin typeface="Arial"/>
                <a:ea typeface="Arial"/>
                <a:cs typeface="Arial"/>
                <a:sym typeface="Arial"/>
              </a:endParaRPr>
            </a:p>
          </p:txBody>
        </p:sp>
        <p:sp>
          <p:nvSpPr>
            <p:cNvPr id="804" name="Google Shape;804;p59"/>
            <p:cNvSpPr txBox="1"/>
            <p:nvPr/>
          </p:nvSpPr>
          <p:spPr>
            <a:xfrm>
              <a:off x="4067150" y="1079175"/>
              <a:ext cx="2280900" cy="534000"/>
            </a:xfrm>
            <a:prstGeom prst="rect">
              <a:avLst/>
            </a:prstGeom>
            <a:noFill/>
            <a:ln>
              <a:noFill/>
            </a:ln>
          </p:spPr>
          <p:txBody>
            <a:bodyPr anchorCtr="0" anchor="ctr" bIns="0" lIns="101350" spcFirstLastPara="1" rIns="84450" wrap="square" tIns="0">
              <a:noAutofit/>
            </a:bodyPr>
            <a:lstStyle/>
            <a:p>
              <a:pPr indent="0" lvl="0" marL="0" rtl="0" algn="l">
                <a:lnSpc>
                  <a:spcPct val="115000"/>
                </a:lnSpc>
                <a:spcBef>
                  <a:spcPts val="0"/>
                </a:spcBef>
                <a:spcAft>
                  <a:spcPts val="0"/>
                </a:spcAft>
                <a:buNone/>
              </a:pPr>
              <a:r>
                <a:rPr lang="en" sz="1662">
                  <a:solidFill>
                    <a:srgbClr val="010101"/>
                  </a:solidFill>
                  <a:latin typeface="DM Sans"/>
                  <a:ea typeface="DM Sans"/>
                  <a:cs typeface="DM Sans"/>
                  <a:sym typeface="DM Sans"/>
                </a:rPr>
                <a:t>Full name</a:t>
              </a:r>
              <a:endParaRPr sz="1662">
                <a:solidFill>
                  <a:srgbClr val="010101"/>
                </a:solidFill>
                <a:latin typeface="DM Sans"/>
                <a:ea typeface="DM Sans"/>
                <a:cs typeface="DM Sans"/>
                <a:sym typeface="DM Sans"/>
              </a:endParaRPr>
            </a:p>
            <a:p>
              <a:pPr indent="0" lvl="0" marL="0" rtl="0" algn="l">
                <a:lnSpc>
                  <a:spcPct val="115000"/>
                </a:lnSpc>
                <a:spcBef>
                  <a:spcPts val="0"/>
                </a:spcBef>
                <a:spcAft>
                  <a:spcPts val="0"/>
                </a:spcAft>
                <a:buNone/>
              </a:pPr>
              <a:r>
                <a:rPr lang="en" sz="1293">
                  <a:solidFill>
                    <a:srgbClr val="783F04"/>
                  </a:solidFill>
                  <a:latin typeface="DM Sans"/>
                  <a:ea typeface="DM Sans"/>
                  <a:cs typeface="DM Sans"/>
                  <a:sym typeface="DM Sans"/>
                </a:rPr>
                <a:t>Title</a:t>
              </a:r>
              <a:endParaRPr sz="1293">
                <a:solidFill>
                  <a:srgbClr val="783F04"/>
                </a:solidFill>
                <a:latin typeface="DM Sans"/>
                <a:ea typeface="DM Sans"/>
                <a:cs typeface="DM Sans"/>
                <a:sym typeface="DM Sans"/>
              </a:endParaRPr>
            </a:p>
          </p:txBody>
        </p:sp>
        <p:cxnSp>
          <p:nvCxnSpPr>
            <p:cNvPr id="805" name="Google Shape;805;p59"/>
            <p:cNvCxnSpPr>
              <a:stCxn id="798" idx="3"/>
              <a:endCxn id="803" idx="1"/>
            </p:cNvCxnSpPr>
            <p:nvPr/>
          </p:nvCxnSpPr>
          <p:spPr>
            <a:xfrm>
              <a:off x="3741650" y="1346175"/>
              <a:ext cx="325500" cy="0"/>
            </a:xfrm>
            <a:prstGeom prst="straightConnector1">
              <a:avLst/>
            </a:prstGeom>
            <a:noFill/>
            <a:ln cap="flat" cmpd="sng" w="35200">
              <a:solidFill>
                <a:schemeClr val="accent3"/>
              </a:solidFill>
              <a:prstDash val="solid"/>
              <a:round/>
              <a:headEnd len="med" w="med" type="oval"/>
              <a:tailEnd len="med" w="med" type="oval"/>
            </a:ln>
          </p:spPr>
        </p:cxnSp>
        <p:sp>
          <p:nvSpPr>
            <p:cNvPr id="806" name="Google Shape;806;p59"/>
            <p:cNvSpPr/>
            <p:nvPr/>
          </p:nvSpPr>
          <p:spPr>
            <a:xfrm>
              <a:off x="4067150" y="3338175"/>
              <a:ext cx="2280900" cy="918300"/>
            </a:xfrm>
            <a:prstGeom prst="roundRect">
              <a:avLst>
                <a:gd fmla="val 10280" name="adj"/>
              </a:avLst>
            </a:prstGeom>
            <a:solidFill>
              <a:schemeClr val="accent6"/>
            </a:solidFill>
            <a:ln>
              <a:noFill/>
            </a:ln>
          </p:spPr>
          <p:txBody>
            <a:bodyPr anchorCtr="0" anchor="ctr" bIns="84450" lIns="84450" spcFirstLastPara="1" rIns="84450" wrap="square" tIns="84450">
              <a:noAutofit/>
            </a:bodyPr>
            <a:lstStyle/>
            <a:p>
              <a:pPr indent="0" lvl="0" marL="0" rtl="0" algn="ctr">
                <a:spcBef>
                  <a:spcPts val="0"/>
                </a:spcBef>
                <a:spcAft>
                  <a:spcPts val="0"/>
                </a:spcAft>
                <a:buNone/>
              </a:pPr>
              <a:r>
                <a:t/>
              </a:r>
              <a:endParaRPr sz="1293">
                <a:latin typeface="Arial"/>
                <a:ea typeface="Arial"/>
                <a:cs typeface="Arial"/>
                <a:sym typeface="Arial"/>
              </a:endParaRPr>
            </a:p>
          </p:txBody>
        </p:sp>
        <p:sp>
          <p:nvSpPr>
            <p:cNvPr id="807" name="Google Shape;807;p59"/>
            <p:cNvSpPr txBox="1"/>
            <p:nvPr/>
          </p:nvSpPr>
          <p:spPr>
            <a:xfrm>
              <a:off x="4067150" y="3530325"/>
              <a:ext cx="2280900" cy="534000"/>
            </a:xfrm>
            <a:prstGeom prst="rect">
              <a:avLst/>
            </a:prstGeom>
            <a:noFill/>
            <a:ln>
              <a:noFill/>
            </a:ln>
          </p:spPr>
          <p:txBody>
            <a:bodyPr anchorCtr="0" anchor="ctr" bIns="0" lIns="101350" spcFirstLastPara="1" rIns="84450" wrap="square" tIns="0">
              <a:noAutofit/>
            </a:bodyPr>
            <a:lstStyle/>
            <a:p>
              <a:pPr indent="0" lvl="0" marL="0" rtl="0" algn="l">
                <a:lnSpc>
                  <a:spcPct val="115000"/>
                </a:lnSpc>
                <a:spcBef>
                  <a:spcPts val="0"/>
                </a:spcBef>
                <a:spcAft>
                  <a:spcPts val="0"/>
                </a:spcAft>
                <a:buNone/>
              </a:pPr>
              <a:r>
                <a:rPr lang="en" sz="1662">
                  <a:solidFill>
                    <a:srgbClr val="010101"/>
                  </a:solidFill>
                  <a:latin typeface="DM Sans"/>
                  <a:ea typeface="DM Sans"/>
                  <a:cs typeface="DM Sans"/>
                  <a:sym typeface="DM Sans"/>
                </a:rPr>
                <a:t>Full name</a:t>
              </a:r>
              <a:endParaRPr sz="1662">
                <a:solidFill>
                  <a:srgbClr val="010101"/>
                </a:solidFill>
                <a:latin typeface="DM Sans"/>
                <a:ea typeface="DM Sans"/>
                <a:cs typeface="DM Sans"/>
                <a:sym typeface="DM Sans"/>
              </a:endParaRPr>
            </a:p>
            <a:p>
              <a:pPr indent="0" lvl="0" marL="0" rtl="0" algn="l">
                <a:lnSpc>
                  <a:spcPct val="115000"/>
                </a:lnSpc>
                <a:spcBef>
                  <a:spcPts val="0"/>
                </a:spcBef>
                <a:spcAft>
                  <a:spcPts val="0"/>
                </a:spcAft>
                <a:buNone/>
              </a:pPr>
              <a:r>
                <a:rPr lang="en" sz="1293">
                  <a:solidFill>
                    <a:srgbClr val="351C75"/>
                  </a:solidFill>
                  <a:latin typeface="DM Sans"/>
                  <a:ea typeface="DM Sans"/>
                  <a:cs typeface="DM Sans"/>
                  <a:sym typeface="DM Sans"/>
                </a:rPr>
                <a:t>Title</a:t>
              </a:r>
              <a:endParaRPr sz="1293">
                <a:solidFill>
                  <a:srgbClr val="351C75"/>
                </a:solidFill>
                <a:latin typeface="DM Sans"/>
                <a:ea typeface="DM Sans"/>
                <a:cs typeface="DM Sans"/>
                <a:sym typeface="DM Sans"/>
              </a:endParaRPr>
            </a:p>
          </p:txBody>
        </p:sp>
        <p:cxnSp>
          <p:nvCxnSpPr>
            <p:cNvPr id="808" name="Google Shape;808;p59"/>
            <p:cNvCxnSpPr>
              <a:stCxn id="799" idx="3"/>
              <a:endCxn id="806" idx="1"/>
            </p:cNvCxnSpPr>
            <p:nvPr/>
          </p:nvCxnSpPr>
          <p:spPr>
            <a:xfrm>
              <a:off x="3741650" y="3797325"/>
              <a:ext cx="325500" cy="0"/>
            </a:xfrm>
            <a:prstGeom prst="straightConnector1">
              <a:avLst/>
            </a:prstGeom>
            <a:noFill/>
            <a:ln cap="flat" cmpd="sng" w="35200">
              <a:solidFill>
                <a:schemeClr val="accent6"/>
              </a:solidFill>
              <a:prstDash val="solid"/>
              <a:round/>
              <a:headEnd len="med" w="med" type="oval"/>
              <a:tailEnd len="med" w="med" type="oval"/>
            </a:ln>
          </p:spPr>
        </p:cxnSp>
      </p:grpSp>
      <p:grpSp>
        <p:nvGrpSpPr>
          <p:cNvPr id="809" name="Google Shape;809;p59"/>
          <p:cNvGrpSpPr/>
          <p:nvPr/>
        </p:nvGrpSpPr>
        <p:grpSpPr>
          <a:xfrm>
            <a:off x="457195" y="1248915"/>
            <a:ext cx="3281537" cy="3112361"/>
            <a:chOff x="2795450" y="887025"/>
            <a:chExt cx="3552600" cy="3369450"/>
          </a:xfrm>
        </p:grpSpPr>
        <p:pic>
          <p:nvPicPr>
            <p:cNvPr id="810" name="Google Shape;810;p59" title="Portrait of a man (Provided by Getty Images)"/>
            <p:cNvPicPr preferRelativeResize="0"/>
            <p:nvPr/>
          </p:nvPicPr>
          <p:blipFill rotWithShape="1">
            <a:blip r:embed="rId3">
              <a:alphaModFix/>
            </a:blip>
            <a:srcRect b="27506" l="7402" r="42509" t="7726"/>
            <a:stretch/>
          </p:blipFill>
          <p:spPr>
            <a:xfrm>
              <a:off x="2795450" y="2112600"/>
              <a:ext cx="946200" cy="918300"/>
            </a:xfrm>
            <a:prstGeom prst="roundRect">
              <a:avLst>
                <a:gd fmla="val 11603" name="adj"/>
              </a:avLst>
            </a:prstGeom>
            <a:noFill/>
            <a:ln>
              <a:noFill/>
            </a:ln>
          </p:spPr>
        </p:pic>
        <p:pic>
          <p:nvPicPr>
            <p:cNvPr id="811" name="Google Shape;811;p59" title="Feeling thoughtful (Provided by Getty Images)"/>
            <p:cNvPicPr preferRelativeResize="0"/>
            <p:nvPr/>
          </p:nvPicPr>
          <p:blipFill rotWithShape="1">
            <a:blip r:embed="rId4">
              <a:alphaModFix/>
            </a:blip>
            <a:srcRect b="15821" l="0" r="17026" t="19231"/>
            <a:stretch/>
          </p:blipFill>
          <p:spPr>
            <a:xfrm>
              <a:off x="2795450" y="887025"/>
              <a:ext cx="946200" cy="918300"/>
            </a:xfrm>
            <a:prstGeom prst="roundRect">
              <a:avLst>
                <a:gd fmla="val 11603" name="adj"/>
              </a:avLst>
            </a:prstGeom>
            <a:noFill/>
            <a:ln>
              <a:noFill/>
            </a:ln>
          </p:spPr>
        </p:pic>
        <p:pic>
          <p:nvPicPr>
            <p:cNvPr id="812" name="Google Shape;812;p59" title="Woman looking up (Provided by Getty Images)"/>
            <p:cNvPicPr preferRelativeResize="0"/>
            <p:nvPr/>
          </p:nvPicPr>
          <p:blipFill rotWithShape="1">
            <a:blip r:embed="rId5">
              <a:alphaModFix/>
            </a:blip>
            <a:srcRect b="25331" l="20227" r="33738" t="15147"/>
            <a:stretch/>
          </p:blipFill>
          <p:spPr>
            <a:xfrm>
              <a:off x="2795450" y="3338175"/>
              <a:ext cx="946200" cy="918300"/>
            </a:xfrm>
            <a:prstGeom prst="roundRect">
              <a:avLst>
                <a:gd fmla="val 11166" name="adj"/>
              </a:avLst>
            </a:prstGeom>
            <a:noFill/>
            <a:ln>
              <a:noFill/>
            </a:ln>
          </p:spPr>
        </p:pic>
        <p:sp>
          <p:nvSpPr>
            <p:cNvPr id="813" name="Google Shape;813;p59"/>
            <p:cNvSpPr/>
            <p:nvPr/>
          </p:nvSpPr>
          <p:spPr>
            <a:xfrm>
              <a:off x="4067150" y="2112600"/>
              <a:ext cx="2280900" cy="918300"/>
            </a:xfrm>
            <a:prstGeom prst="roundRect">
              <a:avLst>
                <a:gd fmla="val 10280" name="adj"/>
              </a:avLst>
            </a:prstGeom>
            <a:solidFill>
              <a:srgbClr val="F4CDCC"/>
            </a:solidFill>
            <a:ln>
              <a:noFill/>
            </a:ln>
          </p:spPr>
          <p:txBody>
            <a:bodyPr anchorCtr="0" anchor="ctr" bIns="84450" lIns="84450" spcFirstLastPara="1" rIns="84450" wrap="square" tIns="84450">
              <a:noAutofit/>
            </a:bodyPr>
            <a:lstStyle/>
            <a:p>
              <a:pPr indent="0" lvl="0" marL="0" rtl="0" algn="ctr">
                <a:spcBef>
                  <a:spcPts val="0"/>
                </a:spcBef>
                <a:spcAft>
                  <a:spcPts val="0"/>
                </a:spcAft>
                <a:buNone/>
              </a:pPr>
              <a:r>
                <a:t/>
              </a:r>
              <a:endParaRPr sz="1293">
                <a:latin typeface="Arial"/>
                <a:ea typeface="Arial"/>
                <a:cs typeface="Arial"/>
                <a:sym typeface="Arial"/>
              </a:endParaRPr>
            </a:p>
          </p:txBody>
        </p:sp>
        <p:sp>
          <p:nvSpPr>
            <p:cNvPr id="814" name="Google Shape;814;p59"/>
            <p:cNvSpPr txBox="1"/>
            <p:nvPr/>
          </p:nvSpPr>
          <p:spPr>
            <a:xfrm>
              <a:off x="4067150" y="2304750"/>
              <a:ext cx="2280900" cy="534000"/>
            </a:xfrm>
            <a:prstGeom prst="rect">
              <a:avLst/>
            </a:prstGeom>
            <a:noFill/>
            <a:ln>
              <a:noFill/>
            </a:ln>
          </p:spPr>
          <p:txBody>
            <a:bodyPr anchorCtr="0" anchor="ctr" bIns="0" lIns="101350" spcFirstLastPara="1" rIns="84450" wrap="square" tIns="0">
              <a:noAutofit/>
            </a:bodyPr>
            <a:lstStyle/>
            <a:p>
              <a:pPr indent="0" lvl="0" marL="0" rtl="0" algn="l">
                <a:lnSpc>
                  <a:spcPct val="115000"/>
                </a:lnSpc>
                <a:spcBef>
                  <a:spcPts val="0"/>
                </a:spcBef>
                <a:spcAft>
                  <a:spcPts val="0"/>
                </a:spcAft>
                <a:buNone/>
              </a:pPr>
              <a:r>
                <a:rPr lang="en" sz="1662">
                  <a:solidFill>
                    <a:srgbClr val="010101"/>
                  </a:solidFill>
                  <a:latin typeface="DM Sans"/>
                  <a:ea typeface="DM Sans"/>
                  <a:cs typeface="DM Sans"/>
                  <a:sym typeface="DM Sans"/>
                </a:rPr>
                <a:t>Full name</a:t>
              </a:r>
              <a:endParaRPr sz="1662">
                <a:solidFill>
                  <a:srgbClr val="010101"/>
                </a:solidFill>
                <a:latin typeface="DM Sans"/>
                <a:ea typeface="DM Sans"/>
                <a:cs typeface="DM Sans"/>
                <a:sym typeface="DM Sans"/>
              </a:endParaRPr>
            </a:p>
            <a:p>
              <a:pPr indent="0" lvl="0" marL="0" rtl="0" algn="l">
                <a:lnSpc>
                  <a:spcPct val="115000"/>
                </a:lnSpc>
                <a:spcBef>
                  <a:spcPts val="0"/>
                </a:spcBef>
                <a:spcAft>
                  <a:spcPts val="0"/>
                </a:spcAft>
                <a:buNone/>
              </a:pPr>
              <a:r>
                <a:rPr lang="en" sz="1293">
                  <a:solidFill>
                    <a:srgbClr val="534011"/>
                  </a:solidFill>
                  <a:latin typeface="DM Sans"/>
                  <a:ea typeface="DM Sans"/>
                  <a:cs typeface="DM Sans"/>
                  <a:sym typeface="DM Sans"/>
                </a:rPr>
                <a:t>Title</a:t>
              </a:r>
              <a:endParaRPr sz="1293">
                <a:solidFill>
                  <a:srgbClr val="534011"/>
                </a:solidFill>
                <a:latin typeface="DM Sans"/>
                <a:ea typeface="DM Sans"/>
                <a:cs typeface="DM Sans"/>
                <a:sym typeface="DM Sans"/>
              </a:endParaRPr>
            </a:p>
          </p:txBody>
        </p:sp>
        <p:cxnSp>
          <p:nvCxnSpPr>
            <p:cNvPr id="815" name="Google Shape;815;p59"/>
            <p:cNvCxnSpPr>
              <a:stCxn id="810" idx="3"/>
              <a:endCxn id="813" idx="1"/>
            </p:cNvCxnSpPr>
            <p:nvPr/>
          </p:nvCxnSpPr>
          <p:spPr>
            <a:xfrm>
              <a:off x="3741650" y="2571750"/>
              <a:ext cx="325500" cy="0"/>
            </a:xfrm>
            <a:prstGeom prst="straightConnector1">
              <a:avLst/>
            </a:prstGeom>
            <a:noFill/>
            <a:ln cap="flat" cmpd="sng" w="35200">
              <a:solidFill>
                <a:srgbClr val="F4CDCC"/>
              </a:solidFill>
              <a:prstDash val="solid"/>
              <a:round/>
              <a:headEnd len="med" w="med" type="oval"/>
              <a:tailEnd len="med" w="med" type="oval"/>
            </a:ln>
          </p:spPr>
        </p:cxnSp>
        <p:sp>
          <p:nvSpPr>
            <p:cNvPr id="816" name="Google Shape;816;p59"/>
            <p:cNvSpPr/>
            <p:nvPr/>
          </p:nvSpPr>
          <p:spPr>
            <a:xfrm>
              <a:off x="4067150" y="887025"/>
              <a:ext cx="2280900" cy="918300"/>
            </a:xfrm>
            <a:prstGeom prst="roundRect">
              <a:avLst>
                <a:gd fmla="val 10280" name="adj"/>
              </a:avLst>
            </a:prstGeom>
            <a:solidFill>
              <a:schemeClr val="accent3"/>
            </a:solidFill>
            <a:ln>
              <a:noFill/>
            </a:ln>
          </p:spPr>
          <p:txBody>
            <a:bodyPr anchorCtr="0" anchor="ctr" bIns="84450" lIns="84450" spcFirstLastPara="1" rIns="84450" wrap="square" tIns="84450">
              <a:noAutofit/>
            </a:bodyPr>
            <a:lstStyle/>
            <a:p>
              <a:pPr indent="0" lvl="0" marL="0" rtl="0" algn="ctr">
                <a:spcBef>
                  <a:spcPts val="0"/>
                </a:spcBef>
                <a:spcAft>
                  <a:spcPts val="0"/>
                </a:spcAft>
                <a:buNone/>
              </a:pPr>
              <a:r>
                <a:t/>
              </a:r>
              <a:endParaRPr sz="1293">
                <a:latin typeface="Arial"/>
                <a:ea typeface="Arial"/>
                <a:cs typeface="Arial"/>
                <a:sym typeface="Arial"/>
              </a:endParaRPr>
            </a:p>
          </p:txBody>
        </p:sp>
        <p:sp>
          <p:nvSpPr>
            <p:cNvPr id="817" name="Google Shape;817;p59"/>
            <p:cNvSpPr txBox="1"/>
            <p:nvPr/>
          </p:nvSpPr>
          <p:spPr>
            <a:xfrm>
              <a:off x="4067150" y="1079175"/>
              <a:ext cx="2280900" cy="534000"/>
            </a:xfrm>
            <a:prstGeom prst="rect">
              <a:avLst/>
            </a:prstGeom>
            <a:noFill/>
            <a:ln>
              <a:noFill/>
            </a:ln>
          </p:spPr>
          <p:txBody>
            <a:bodyPr anchorCtr="0" anchor="ctr" bIns="0" lIns="101350" spcFirstLastPara="1" rIns="84450" wrap="square" tIns="0">
              <a:noAutofit/>
            </a:bodyPr>
            <a:lstStyle/>
            <a:p>
              <a:pPr indent="0" lvl="0" marL="0" rtl="0" algn="l">
                <a:lnSpc>
                  <a:spcPct val="115000"/>
                </a:lnSpc>
                <a:spcBef>
                  <a:spcPts val="0"/>
                </a:spcBef>
                <a:spcAft>
                  <a:spcPts val="0"/>
                </a:spcAft>
                <a:buNone/>
              </a:pPr>
              <a:r>
                <a:rPr lang="en" sz="1662">
                  <a:solidFill>
                    <a:srgbClr val="010101"/>
                  </a:solidFill>
                  <a:latin typeface="DM Sans"/>
                  <a:ea typeface="DM Sans"/>
                  <a:cs typeface="DM Sans"/>
                  <a:sym typeface="DM Sans"/>
                </a:rPr>
                <a:t>Full name</a:t>
              </a:r>
              <a:endParaRPr sz="1662">
                <a:solidFill>
                  <a:srgbClr val="010101"/>
                </a:solidFill>
                <a:latin typeface="DM Sans"/>
                <a:ea typeface="DM Sans"/>
                <a:cs typeface="DM Sans"/>
                <a:sym typeface="DM Sans"/>
              </a:endParaRPr>
            </a:p>
            <a:p>
              <a:pPr indent="0" lvl="0" marL="0" rtl="0" algn="l">
                <a:lnSpc>
                  <a:spcPct val="115000"/>
                </a:lnSpc>
                <a:spcBef>
                  <a:spcPts val="0"/>
                </a:spcBef>
                <a:spcAft>
                  <a:spcPts val="0"/>
                </a:spcAft>
                <a:buNone/>
              </a:pPr>
              <a:r>
                <a:rPr lang="en" sz="1293">
                  <a:solidFill>
                    <a:srgbClr val="783F04"/>
                  </a:solidFill>
                  <a:latin typeface="DM Sans"/>
                  <a:ea typeface="DM Sans"/>
                  <a:cs typeface="DM Sans"/>
                  <a:sym typeface="DM Sans"/>
                </a:rPr>
                <a:t>Title</a:t>
              </a:r>
              <a:endParaRPr sz="1293">
                <a:solidFill>
                  <a:srgbClr val="783F04"/>
                </a:solidFill>
                <a:latin typeface="DM Sans"/>
                <a:ea typeface="DM Sans"/>
                <a:cs typeface="DM Sans"/>
                <a:sym typeface="DM Sans"/>
              </a:endParaRPr>
            </a:p>
          </p:txBody>
        </p:sp>
        <p:cxnSp>
          <p:nvCxnSpPr>
            <p:cNvPr id="818" name="Google Shape;818;p59"/>
            <p:cNvCxnSpPr>
              <a:stCxn id="811" idx="3"/>
              <a:endCxn id="816" idx="1"/>
            </p:cNvCxnSpPr>
            <p:nvPr/>
          </p:nvCxnSpPr>
          <p:spPr>
            <a:xfrm>
              <a:off x="3741650" y="1346175"/>
              <a:ext cx="325500" cy="0"/>
            </a:xfrm>
            <a:prstGeom prst="straightConnector1">
              <a:avLst/>
            </a:prstGeom>
            <a:noFill/>
            <a:ln cap="flat" cmpd="sng" w="35200">
              <a:solidFill>
                <a:schemeClr val="accent3"/>
              </a:solidFill>
              <a:prstDash val="solid"/>
              <a:round/>
              <a:headEnd len="med" w="med" type="oval"/>
              <a:tailEnd len="med" w="med" type="oval"/>
            </a:ln>
          </p:spPr>
        </p:cxnSp>
        <p:sp>
          <p:nvSpPr>
            <p:cNvPr id="819" name="Google Shape;819;p59"/>
            <p:cNvSpPr/>
            <p:nvPr/>
          </p:nvSpPr>
          <p:spPr>
            <a:xfrm>
              <a:off x="4067150" y="3338175"/>
              <a:ext cx="2280900" cy="918300"/>
            </a:xfrm>
            <a:prstGeom prst="roundRect">
              <a:avLst>
                <a:gd fmla="val 10280" name="adj"/>
              </a:avLst>
            </a:prstGeom>
            <a:solidFill>
              <a:schemeClr val="accent6"/>
            </a:solidFill>
            <a:ln>
              <a:noFill/>
            </a:ln>
          </p:spPr>
          <p:txBody>
            <a:bodyPr anchorCtr="0" anchor="ctr" bIns="84450" lIns="84450" spcFirstLastPara="1" rIns="84450" wrap="square" tIns="84450">
              <a:noAutofit/>
            </a:bodyPr>
            <a:lstStyle/>
            <a:p>
              <a:pPr indent="0" lvl="0" marL="0" rtl="0" algn="ctr">
                <a:spcBef>
                  <a:spcPts val="0"/>
                </a:spcBef>
                <a:spcAft>
                  <a:spcPts val="0"/>
                </a:spcAft>
                <a:buNone/>
              </a:pPr>
              <a:r>
                <a:t/>
              </a:r>
              <a:endParaRPr sz="1293">
                <a:latin typeface="Arial"/>
                <a:ea typeface="Arial"/>
                <a:cs typeface="Arial"/>
                <a:sym typeface="Arial"/>
              </a:endParaRPr>
            </a:p>
          </p:txBody>
        </p:sp>
        <p:sp>
          <p:nvSpPr>
            <p:cNvPr id="820" name="Google Shape;820;p59"/>
            <p:cNvSpPr txBox="1"/>
            <p:nvPr/>
          </p:nvSpPr>
          <p:spPr>
            <a:xfrm>
              <a:off x="4067150" y="3530325"/>
              <a:ext cx="2280900" cy="534000"/>
            </a:xfrm>
            <a:prstGeom prst="rect">
              <a:avLst/>
            </a:prstGeom>
            <a:noFill/>
            <a:ln>
              <a:noFill/>
            </a:ln>
          </p:spPr>
          <p:txBody>
            <a:bodyPr anchorCtr="0" anchor="ctr" bIns="0" lIns="101350" spcFirstLastPara="1" rIns="84450" wrap="square" tIns="0">
              <a:noAutofit/>
            </a:bodyPr>
            <a:lstStyle/>
            <a:p>
              <a:pPr indent="0" lvl="0" marL="0" rtl="0" algn="l">
                <a:lnSpc>
                  <a:spcPct val="115000"/>
                </a:lnSpc>
                <a:spcBef>
                  <a:spcPts val="0"/>
                </a:spcBef>
                <a:spcAft>
                  <a:spcPts val="0"/>
                </a:spcAft>
                <a:buNone/>
              </a:pPr>
              <a:r>
                <a:rPr lang="en" sz="1662">
                  <a:solidFill>
                    <a:srgbClr val="010101"/>
                  </a:solidFill>
                  <a:latin typeface="DM Sans"/>
                  <a:ea typeface="DM Sans"/>
                  <a:cs typeface="DM Sans"/>
                  <a:sym typeface="DM Sans"/>
                </a:rPr>
                <a:t>Full name</a:t>
              </a:r>
              <a:endParaRPr sz="1662">
                <a:solidFill>
                  <a:srgbClr val="010101"/>
                </a:solidFill>
                <a:latin typeface="DM Sans"/>
                <a:ea typeface="DM Sans"/>
                <a:cs typeface="DM Sans"/>
                <a:sym typeface="DM Sans"/>
              </a:endParaRPr>
            </a:p>
            <a:p>
              <a:pPr indent="0" lvl="0" marL="0" rtl="0" algn="l">
                <a:lnSpc>
                  <a:spcPct val="115000"/>
                </a:lnSpc>
                <a:spcBef>
                  <a:spcPts val="0"/>
                </a:spcBef>
                <a:spcAft>
                  <a:spcPts val="0"/>
                </a:spcAft>
                <a:buNone/>
              </a:pPr>
              <a:r>
                <a:rPr lang="en" sz="1293">
                  <a:solidFill>
                    <a:srgbClr val="351C75"/>
                  </a:solidFill>
                  <a:latin typeface="DM Sans"/>
                  <a:ea typeface="DM Sans"/>
                  <a:cs typeface="DM Sans"/>
                  <a:sym typeface="DM Sans"/>
                </a:rPr>
                <a:t>Title</a:t>
              </a:r>
              <a:endParaRPr sz="1293">
                <a:solidFill>
                  <a:srgbClr val="351C75"/>
                </a:solidFill>
                <a:latin typeface="DM Sans"/>
                <a:ea typeface="DM Sans"/>
                <a:cs typeface="DM Sans"/>
                <a:sym typeface="DM Sans"/>
              </a:endParaRPr>
            </a:p>
          </p:txBody>
        </p:sp>
        <p:cxnSp>
          <p:nvCxnSpPr>
            <p:cNvPr id="821" name="Google Shape;821;p59"/>
            <p:cNvCxnSpPr>
              <a:stCxn id="812" idx="3"/>
              <a:endCxn id="819" idx="1"/>
            </p:cNvCxnSpPr>
            <p:nvPr/>
          </p:nvCxnSpPr>
          <p:spPr>
            <a:xfrm>
              <a:off x="3741650" y="3797325"/>
              <a:ext cx="325500" cy="0"/>
            </a:xfrm>
            <a:prstGeom prst="straightConnector1">
              <a:avLst/>
            </a:prstGeom>
            <a:noFill/>
            <a:ln cap="flat" cmpd="sng" w="35200">
              <a:solidFill>
                <a:schemeClr val="accent6"/>
              </a:solidFill>
              <a:prstDash val="solid"/>
              <a:round/>
              <a:headEnd len="med" w="med" type="oval"/>
              <a:tailEnd len="med" w="med" type="oval"/>
            </a:ln>
          </p:spPr>
        </p:cxn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5" name="Shape 825"/>
        <p:cNvGrpSpPr/>
        <p:nvPr/>
      </p:nvGrpSpPr>
      <p:grpSpPr>
        <a:xfrm>
          <a:off x="0" y="0"/>
          <a:ext cx="0" cy="0"/>
          <a:chOff x="0" y="0"/>
          <a:chExt cx="0" cy="0"/>
        </a:xfrm>
      </p:grpSpPr>
      <p:sp>
        <p:nvSpPr>
          <p:cNvPr id="826" name="Google Shape;826;p60"/>
          <p:cNvSpPr txBox="1"/>
          <p:nvPr>
            <p:ph type="title"/>
          </p:nvPr>
        </p:nvSpPr>
        <p:spPr>
          <a:xfrm>
            <a:off x="2814000" y="2148950"/>
            <a:ext cx="3516000" cy="63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5000">
                <a:latin typeface="DM Sans SemiBold"/>
                <a:ea typeface="DM Sans SemiBold"/>
                <a:cs typeface="DM Sans SemiBold"/>
                <a:sym typeface="DM Sans SemiBold"/>
              </a:rPr>
              <a:t>New slides</a:t>
            </a:r>
            <a:endParaRPr sz="5000">
              <a:latin typeface="DM Sans SemiBold"/>
              <a:ea typeface="DM Sans SemiBold"/>
              <a:cs typeface="DM Sans SemiBold"/>
              <a:sym typeface="DM Sans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0" name="Shape 830"/>
        <p:cNvGrpSpPr/>
        <p:nvPr/>
      </p:nvGrpSpPr>
      <p:grpSpPr>
        <a:xfrm>
          <a:off x="0" y="0"/>
          <a:ext cx="0" cy="0"/>
          <a:chOff x="0" y="0"/>
          <a:chExt cx="0" cy="0"/>
        </a:xfrm>
      </p:grpSpPr>
      <p:cxnSp>
        <p:nvCxnSpPr>
          <p:cNvPr id="831" name="Google Shape;831;p61"/>
          <p:cNvCxnSpPr/>
          <p:nvPr/>
        </p:nvCxnSpPr>
        <p:spPr>
          <a:xfrm flipH="1" rot="10800000">
            <a:off x="809725" y="2553300"/>
            <a:ext cx="7548600" cy="36900"/>
          </a:xfrm>
          <a:prstGeom prst="straightConnector1">
            <a:avLst/>
          </a:prstGeom>
          <a:noFill/>
          <a:ln cap="flat" cmpd="sng" w="28575">
            <a:solidFill>
              <a:schemeClr val="dk1"/>
            </a:solidFill>
            <a:prstDash val="solid"/>
            <a:round/>
            <a:headEnd len="med" w="med" type="none"/>
            <a:tailEnd len="med" w="med" type="none"/>
          </a:ln>
        </p:spPr>
      </p:cxnSp>
      <p:sp>
        <p:nvSpPr>
          <p:cNvPr id="832" name="Google Shape;832;p61"/>
          <p:cNvSpPr/>
          <p:nvPr/>
        </p:nvSpPr>
        <p:spPr>
          <a:xfrm>
            <a:off x="785675" y="2487313"/>
            <a:ext cx="189600" cy="189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3" name="Google Shape;833;p61"/>
          <p:cNvSpPr/>
          <p:nvPr/>
        </p:nvSpPr>
        <p:spPr>
          <a:xfrm>
            <a:off x="2045338" y="2466588"/>
            <a:ext cx="189600" cy="189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4" name="Google Shape;834;p61"/>
          <p:cNvSpPr/>
          <p:nvPr/>
        </p:nvSpPr>
        <p:spPr>
          <a:xfrm>
            <a:off x="3305000" y="2466588"/>
            <a:ext cx="189600" cy="189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5" name="Google Shape;835;p61"/>
          <p:cNvSpPr/>
          <p:nvPr/>
        </p:nvSpPr>
        <p:spPr>
          <a:xfrm>
            <a:off x="4564663" y="2466588"/>
            <a:ext cx="189600" cy="189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6" name="Google Shape;836;p61"/>
          <p:cNvSpPr/>
          <p:nvPr/>
        </p:nvSpPr>
        <p:spPr>
          <a:xfrm>
            <a:off x="5824325" y="2466588"/>
            <a:ext cx="189600" cy="189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7" name="Google Shape;837;p61"/>
          <p:cNvSpPr/>
          <p:nvPr/>
        </p:nvSpPr>
        <p:spPr>
          <a:xfrm>
            <a:off x="7083988" y="2487313"/>
            <a:ext cx="189600" cy="189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8" name="Google Shape;838;p61"/>
          <p:cNvSpPr/>
          <p:nvPr/>
        </p:nvSpPr>
        <p:spPr>
          <a:xfrm>
            <a:off x="8431250" y="2487300"/>
            <a:ext cx="189600" cy="189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839" name="Google Shape;839;p61"/>
          <p:cNvGrpSpPr/>
          <p:nvPr/>
        </p:nvGrpSpPr>
        <p:grpSpPr>
          <a:xfrm>
            <a:off x="457205" y="1011474"/>
            <a:ext cx="1691231" cy="1132807"/>
            <a:chOff x="1496688" y="1244660"/>
            <a:chExt cx="1451700" cy="972367"/>
          </a:xfrm>
        </p:grpSpPr>
        <p:sp>
          <p:nvSpPr>
            <p:cNvPr id="840" name="Google Shape;840;p61"/>
            <p:cNvSpPr txBox="1"/>
            <p:nvPr/>
          </p:nvSpPr>
          <p:spPr>
            <a:xfrm>
              <a:off x="1496688" y="1244660"/>
              <a:ext cx="1451700" cy="459900"/>
            </a:xfrm>
            <a:prstGeom prst="rect">
              <a:avLst/>
            </a:prstGeom>
            <a:noFill/>
            <a:ln>
              <a:noFill/>
            </a:ln>
          </p:spPr>
          <p:txBody>
            <a:bodyPr anchorCtr="0" anchor="t" bIns="106500" lIns="106500" spcFirstLastPara="1" rIns="106500" wrap="square" tIns="106500">
              <a:noAutofit/>
            </a:bodyPr>
            <a:lstStyle/>
            <a:p>
              <a:pPr indent="0" lvl="0" marL="0" rtl="0" algn="l">
                <a:spcBef>
                  <a:spcPts val="0"/>
                </a:spcBef>
                <a:spcAft>
                  <a:spcPts val="0"/>
                </a:spcAft>
                <a:buNone/>
              </a:pPr>
              <a:r>
                <a:rPr lang="en" sz="1281">
                  <a:solidFill>
                    <a:schemeClr val="dk1"/>
                  </a:solidFill>
                  <a:latin typeface="DM Sans Medium"/>
                  <a:ea typeface="DM Sans Medium"/>
                  <a:cs typeface="DM Sans Medium"/>
                  <a:sym typeface="DM Sans Medium"/>
                </a:rPr>
                <a:t>Vestibulum congue tempus</a:t>
              </a:r>
              <a:endParaRPr sz="1281">
                <a:solidFill>
                  <a:schemeClr val="dk1"/>
                </a:solidFill>
                <a:latin typeface="DM Sans Medium"/>
                <a:ea typeface="DM Sans Medium"/>
                <a:cs typeface="DM Sans Medium"/>
                <a:sym typeface="DM Sans Medium"/>
              </a:endParaRPr>
            </a:p>
          </p:txBody>
        </p:sp>
        <p:sp>
          <p:nvSpPr>
            <p:cNvPr id="841" name="Google Shape;841;p61"/>
            <p:cNvSpPr txBox="1"/>
            <p:nvPr/>
          </p:nvSpPr>
          <p:spPr>
            <a:xfrm>
              <a:off x="1496688" y="1704627"/>
              <a:ext cx="1451700" cy="512400"/>
            </a:xfrm>
            <a:prstGeom prst="rect">
              <a:avLst/>
            </a:prstGeom>
            <a:noFill/>
            <a:ln>
              <a:noFill/>
            </a:ln>
          </p:spPr>
          <p:txBody>
            <a:bodyPr anchorCtr="0" anchor="t" bIns="106500" lIns="106500" spcFirstLastPara="1" rIns="106500" wrap="square" tIns="106500">
              <a:noAutofit/>
            </a:bodyPr>
            <a:lstStyle/>
            <a:p>
              <a:pPr indent="0" lvl="0" marL="0" rtl="0" algn="l">
                <a:lnSpc>
                  <a:spcPct val="115000"/>
                </a:lnSpc>
                <a:spcBef>
                  <a:spcPts val="0"/>
                </a:spcBef>
                <a:spcAft>
                  <a:spcPts val="1864"/>
                </a:spcAft>
                <a:buNone/>
              </a:pPr>
              <a:r>
                <a:rPr lang="en" sz="932">
                  <a:solidFill>
                    <a:schemeClr val="dk1"/>
                  </a:solidFill>
                  <a:latin typeface="DM Sans Medium"/>
                  <a:ea typeface="DM Sans Medium"/>
                  <a:cs typeface="DM Sans Medium"/>
                  <a:sym typeface="DM Sans Medium"/>
                </a:rPr>
                <a:t>Lorem ipsum dolor sit amet, consectetur adipiscing elit, sed do eiusmod tempor.</a:t>
              </a:r>
              <a:endParaRPr sz="932">
                <a:solidFill>
                  <a:schemeClr val="dk1"/>
                </a:solidFill>
                <a:latin typeface="DM Sans Medium"/>
                <a:ea typeface="DM Sans Medium"/>
                <a:cs typeface="DM Sans Medium"/>
                <a:sym typeface="DM Sans Medium"/>
              </a:endParaRPr>
            </a:p>
          </p:txBody>
        </p:sp>
      </p:grpSp>
      <p:grpSp>
        <p:nvGrpSpPr>
          <p:cNvPr id="842" name="Google Shape;842;p61"/>
          <p:cNvGrpSpPr/>
          <p:nvPr/>
        </p:nvGrpSpPr>
        <p:grpSpPr>
          <a:xfrm>
            <a:off x="1340792" y="3120674"/>
            <a:ext cx="1691231" cy="1132807"/>
            <a:chOff x="1496688" y="1244660"/>
            <a:chExt cx="1451700" cy="972367"/>
          </a:xfrm>
        </p:grpSpPr>
        <p:sp>
          <p:nvSpPr>
            <p:cNvPr id="843" name="Google Shape;843;p61"/>
            <p:cNvSpPr txBox="1"/>
            <p:nvPr/>
          </p:nvSpPr>
          <p:spPr>
            <a:xfrm>
              <a:off x="1496688" y="1244660"/>
              <a:ext cx="1451700" cy="459900"/>
            </a:xfrm>
            <a:prstGeom prst="rect">
              <a:avLst/>
            </a:prstGeom>
            <a:noFill/>
            <a:ln>
              <a:noFill/>
            </a:ln>
          </p:spPr>
          <p:txBody>
            <a:bodyPr anchorCtr="0" anchor="t" bIns="106500" lIns="106500" spcFirstLastPara="1" rIns="106500" wrap="square" tIns="106500">
              <a:noAutofit/>
            </a:bodyPr>
            <a:lstStyle/>
            <a:p>
              <a:pPr indent="0" lvl="0" marL="0" rtl="0" algn="l">
                <a:spcBef>
                  <a:spcPts val="0"/>
                </a:spcBef>
                <a:spcAft>
                  <a:spcPts val="0"/>
                </a:spcAft>
                <a:buNone/>
              </a:pPr>
              <a:r>
                <a:rPr lang="en" sz="1281">
                  <a:solidFill>
                    <a:schemeClr val="dk1"/>
                  </a:solidFill>
                  <a:latin typeface="DM Sans Medium"/>
                  <a:ea typeface="DM Sans Medium"/>
                  <a:cs typeface="DM Sans Medium"/>
                  <a:sym typeface="DM Sans Medium"/>
                </a:rPr>
                <a:t>Vestibulum congue tempus</a:t>
              </a:r>
              <a:endParaRPr sz="1281">
                <a:solidFill>
                  <a:schemeClr val="dk1"/>
                </a:solidFill>
                <a:latin typeface="DM Sans Medium"/>
                <a:ea typeface="DM Sans Medium"/>
                <a:cs typeface="DM Sans Medium"/>
                <a:sym typeface="DM Sans Medium"/>
              </a:endParaRPr>
            </a:p>
          </p:txBody>
        </p:sp>
        <p:sp>
          <p:nvSpPr>
            <p:cNvPr id="844" name="Google Shape;844;p61"/>
            <p:cNvSpPr txBox="1"/>
            <p:nvPr/>
          </p:nvSpPr>
          <p:spPr>
            <a:xfrm>
              <a:off x="1496688" y="1704627"/>
              <a:ext cx="1451700" cy="512400"/>
            </a:xfrm>
            <a:prstGeom prst="rect">
              <a:avLst/>
            </a:prstGeom>
            <a:noFill/>
            <a:ln>
              <a:noFill/>
            </a:ln>
          </p:spPr>
          <p:txBody>
            <a:bodyPr anchorCtr="0" anchor="t" bIns="106500" lIns="106500" spcFirstLastPara="1" rIns="106500" wrap="square" tIns="106500">
              <a:noAutofit/>
            </a:bodyPr>
            <a:lstStyle/>
            <a:p>
              <a:pPr indent="0" lvl="0" marL="0" rtl="0" algn="l">
                <a:lnSpc>
                  <a:spcPct val="115000"/>
                </a:lnSpc>
                <a:spcBef>
                  <a:spcPts val="0"/>
                </a:spcBef>
                <a:spcAft>
                  <a:spcPts val="1864"/>
                </a:spcAft>
                <a:buNone/>
              </a:pPr>
              <a:r>
                <a:rPr lang="en" sz="932">
                  <a:solidFill>
                    <a:schemeClr val="dk1"/>
                  </a:solidFill>
                  <a:latin typeface="DM Sans Medium"/>
                  <a:ea typeface="DM Sans Medium"/>
                  <a:cs typeface="DM Sans Medium"/>
                  <a:sym typeface="DM Sans Medium"/>
                </a:rPr>
                <a:t>Lorem ipsum dolor sit amet, consectetur adipiscing elit, sed do eiusmod tempor.</a:t>
              </a:r>
              <a:endParaRPr sz="932">
                <a:solidFill>
                  <a:schemeClr val="dk1"/>
                </a:solidFill>
                <a:latin typeface="DM Sans Medium"/>
                <a:ea typeface="DM Sans Medium"/>
                <a:cs typeface="DM Sans Medium"/>
                <a:sym typeface="DM Sans Medium"/>
              </a:endParaRPr>
            </a:p>
          </p:txBody>
        </p:sp>
      </p:grpSp>
      <p:grpSp>
        <p:nvGrpSpPr>
          <p:cNvPr id="845" name="Google Shape;845;p61"/>
          <p:cNvGrpSpPr/>
          <p:nvPr/>
        </p:nvGrpSpPr>
        <p:grpSpPr>
          <a:xfrm>
            <a:off x="2765367" y="1113224"/>
            <a:ext cx="1691231" cy="1132807"/>
            <a:chOff x="1496688" y="1244660"/>
            <a:chExt cx="1451700" cy="972367"/>
          </a:xfrm>
        </p:grpSpPr>
        <p:sp>
          <p:nvSpPr>
            <p:cNvPr id="846" name="Google Shape;846;p61"/>
            <p:cNvSpPr txBox="1"/>
            <p:nvPr/>
          </p:nvSpPr>
          <p:spPr>
            <a:xfrm>
              <a:off x="1496688" y="1244660"/>
              <a:ext cx="1451700" cy="459900"/>
            </a:xfrm>
            <a:prstGeom prst="rect">
              <a:avLst/>
            </a:prstGeom>
            <a:noFill/>
            <a:ln>
              <a:noFill/>
            </a:ln>
          </p:spPr>
          <p:txBody>
            <a:bodyPr anchorCtr="0" anchor="t" bIns="106500" lIns="106500" spcFirstLastPara="1" rIns="106500" wrap="square" tIns="106500">
              <a:noAutofit/>
            </a:bodyPr>
            <a:lstStyle/>
            <a:p>
              <a:pPr indent="0" lvl="0" marL="0" rtl="0" algn="l">
                <a:spcBef>
                  <a:spcPts val="0"/>
                </a:spcBef>
                <a:spcAft>
                  <a:spcPts val="0"/>
                </a:spcAft>
                <a:buNone/>
              </a:pPr>
              <a:r>
                <a:rPr lang="en" sz="1281">
                  <a:solidFill>
                    <a:schemeClr val="dk1"/>
                  </a:solidFill>
                  <a:latin typeface="DM Sans Medium"/>
                  <a:ea typeface="DM Sans Medium"/>
                  <a:cs typeface="DM Sans Medium"/>
                  <a:sym typeface="DM Sans Medium"/>
                </a:rPr>
                <a:t>Vestibulum congue tempus</a:t>
              </a:r>
              <a:endParaRPr sz="1281">
                <a:solidFill>
                  <a:schemeClr val="dk1"/>
                </a:solidFill>
                <a:latin typeface="DM Sans Medium"/>
                <a:ea typeface="DM Sans Medium"/>
                <a:cs typeface="DM Sans Medium"/>
                <a:sym typeface="DM Sans Medium"/>
              </a:endParaRPr>
            </a:p>
          </p:txBody>
        </p:sp>
        <p:sp>
          <p:nvSpPr>
            <p:cNvPr id="847" name="Google Shape;847;p61"/>
            <p:cNvSpPr txBox="1"/>
            <p:nvPr/>
          </p:nvSpPr>
          <p:spPr>
            <a:xfrm>
              <a:off x="1496688" y="1704627"/>
              <a:ext cx="1451700" cy="512400"/>
            </a:xfrm>
            <a:prstGeom prst="rect">
              <a:avLst/>
            </a:prstGeom>
            <a:noFill/>
            <a:ln>
              <a:noFill/>
            </a:ln>
          </p:spPr>
          <p:txBody>
            <a:bodyPr anchorCtr="0" anchor="t" bIns="106500" lIns="106500" spcFirstLastPara="1" rIns="106500" wrap="square" tIns="106500">
              <a:noAutofit/>
            </a:bodyPr>
            <a:lstStyle/>
            <a:p>
              <a:pPr indent="0" lvl="0" marL="0" rtl="0" algn="l">
                <a:lnSpc>
                  <a:spcPct val="115000"/>
                </a:lnSpc>
                <a:spcBef>
                  <a:spcPts val="0"/>
                </a:spcBef>
                <a:spcAft>
                  <a:spcPts val="1864"/>
                </a:spcAft>
                <a:buNone/>
              </a:pPr>
              <a:r>
                <a:rPr lang="en" sz="932">
                  <a:solidFill>
                    <a:schemeClr val="dk1"/>
                  </a:solidFill>
                  <a:latin typeface="DM Sans Medium"/>
                  <a:ea typeface="DM Sans Medium"/>
                  <a:cs typeface="DM Sans Medium"/>
                  <a:sym typeface="DM Sans Medium"/>
                </a:rPr>
                <a:t>Lorem ipsum dolor sit amet, consectetur adipiscing elit, sed do eiusmod tempor.</a:t>
              </a:r>
              <a:endParaRPr sz="932">
                <a:solidFill>
                  <a:schemeClr val="dk1"/>
                </a:solidFill>
                <a:latin typeface="DM Sans Medium"/>
                <a:ea typeface="DM Sans Medium"/>
                <a:cs typeface="DM Sans Medium"/>
                <a:sym typeface="DM Sans Medium"/>
              </a:endParaRPr>
            </a:p>
          </p:txBody>
        </p:sp>
      </p:grpSp>
      <p:grpSp>
        <p:nvGrpSpPr>
          <p:cNvPr id="848" name="Google Shape;848;p61"/>
          <p:cNvGrpSpPr/>
          <p:nvPr/>
        </p:nvGrpSpPr>
        <p:grpSpPr>
          <a:xfrm>
            <a:off x="3813855" y="3120674"/>
            <a:ext cx="1691231" cy="1132807"/>
            <a:chOff x="1496688" y="1244660"/>
            <a:chExt cx="1451700" cy="972367"/>
          </a:xfrm>
        </p:grpSpPr>
        <p:sp>
          <p:nvSpPr>
            <p:cNvPr id="849" name="Google Shape;849;p61"/>
            <p:cNvSpPr txBox="1"/>
            <p:nvPr/>
          </p:nvSpPr>
          <p:spPr>
            <a:xfrm>
              <a:off x="1496688" y="1244660"/>
              <a:ext cx="1451700" cy="459900"/>
            </a:xfrm>
            <a:prstGeom prst="rect">
              <a:avLst/>
            </a:prstGeom>
            <a:noFill/>
            <a:ln>
              <a:noFill/>
            </a:ln>
          </p:spPr>
          <p:txBody>
            <a:bodyPr anchorCtr="0" anchor="t" bIns="106500" lIns="106500" spcFirstLastPara="1" rIns="106500" wrap="square" tIns="106500">
              <a:noAutofit/>
            </a:bodyPr>
            <a:lstStyle/>
            <a:p>
              <a:pPr indent="0" lvl="0" marL="0" rtl="0" algn="l">
                <a:spcBef>
                  <a:spcPts val="0"/>
                </a:spcBef>
                <a:spcAft>
                  <a:spcPts val="0"/>
                </a:spcAft>
                <a:buNone/>
              </a:pPr>
              <a:r>
                <a:rPr lang="en" sz="1281">
                  <a:solidFill>
                    <a:schemeClr val="dk1"/>
                  </a:solidFill>
                  <a:latin typeface="DM Sans Medium"/>
                  <a:ea typeface="DM Sans Medium"/>
                  <a:cs typeface="DM Sans Medium"/>
                  <a:sym typeface="DM Sans Medium"/>
                </a:rPr>
                <a:t>Vestibulum congue tempus</a:t>
              </a:r>
              <a:endParaRPr sz="1281">
                <a:solidFill>
                  <a:schemeClr val="dk1"/>
                </a:solidFill>
                <a:latin typeface="DM Sans Medium"/>
                <a:ea typeface="DM Sans Medium"/>
                <a:cs typeface="DM Sans Medium"/>
                <a:sym typeface="DM Sans Medium"/>
              </a:endParaRPr>
            </a:p>
          </p:txBody>
        </p:sp>
        <p:sp>
          <p:nvSpPr>
            <p:cNvPr id="850" name="Google Shape;850;p61"/>
            <p:cNvSpPr txBox="1"/>
            <p:nvPr/>
          </p:nvSpPr>
          <p:spPr>
            <a:xfrm>
              <a:off x="1496688" y="1704627"/>
              <a:ext cx="1451700" cy="512400"/>
            </a:xfrm>
            <a:prstGeom prst="rect">
              <a:avLst/>
            </a:prstGeom>
            <a:noFill/>
            <a:ln>
              <a:noFill/>
            </a:ln>
          </p:spPr>
          <p:txBody>
            <a:bodyPr anchorCtr="0" anchor="t" bIns="106500" lIns="106500" spcFirstLastPara="1" rIns="106500" wrap="square" tIns="106500">
              <a:noAutofit/>
            </a:bodyPr>
            <a:lstStyle/>
            <a:p>
              <a:pPr indent="0" lvl="0" marL="0" rtl="0" algn="l">
                <a:lnSpc>
                  <a:spcPct val="115000"/>
                </a:lnSpc>
                <a:spcBef>
                  <a:spcPts val="0"/>
                </a:spcBef>
                <a:spcAft>
                  <a:spcPts val="1864"/>
                </a:spcAft>
                <a:buNone/>
              </a:pPr>
              <a:r>
                <a:rPr lang="en" sz="932">
                  <a:solidFill>
                    <a:schemeClr val="dk1"/>
                  </a:solidFill>
                  <a:latin typeface="DM Sans Medium"/>
                  <a:ea typeface="DM Sans Medium"/>
                  <a:cs typeface="DM Sans Medium"/>
                  <a:sym typeface="DM Sans Medium"/>
                </a:rPr>
                <a:t>Lorem ipsum dolor sit amet, consectetur adipiscing elit, sed do eiusmod tempor.</a:t>
              </a:r>
              <a:endParaRPr sz="932">
                <a:solidFill>
                  <a:schemeClr val="dk1"/>
                </a:solidFill>
                <a:latin typeface="DM Sans Medium"/>
                <a:ea typeface="DM Sans Medium"/>
                <a:cs typeface="DM Sans Medium"/>
                <a:sym typeface="DM Sans Medium"/>
              </a:endParaRPr>
            </a:p>
          </p:txBody>
        </p:sp>
      </p:grpSp>
      <p:grpSp>
        <p:nvGrpSpPr>
          <p:cNvPr id="851" name="Google Shape;851;p61"/>
          <p:cNvGrpSpPr/>
          <p:nvPr/>
        </p:nvGrpSpPr>
        <p:grpSpPr>
          <a:xfrm>
            <a:off x="6376355" y="3120674"/>
            <a:ext cx="1691231" cy="1132807"/>
            <a:chOff x="1496688" y="1244660"/>
            <a:chExt cx="1451700" cy="972367"/>
          </a:xfrm>
        </p:grpSpPr>
        <p:sp>
          <p:nvSpPr>
            <p:cNvPr id="852" name="Google Shape;852;p61"/>
            <p:cNvSpPr txBox="1"/>
            <p:nvPr/>
          </p:nvSpPr>
          <p:spPr>
            <a:xfrm>
              <a:off x="1496688" y="1244660"/>
              <a:ext cx="1451700" cy="459900"/>
            </a:xfrm>
            <a:prstGeom prst="rect">
              <a:avLst/>
            </a:prstGeom>
            <a:noFill/>
            <a:ln>
              <a:noFill/>
            </a:ln>
          </p:spPr>
          <p:txBody>
            <a:bodyPr anchorCtr="0" anchor="t" bIns="106500" lIns="106500" spcFirstLastPara="1" rIns="106500" wrap="square" tIns="106500">
              <a:noAutofit/>
            </a:bodyPr>
            <a:lstStyle/>
            <a:p>
              <a:pPr indent="0" lvl="0" marL="0" rtl="0" algn="l">
                <a:spcBef>
                  <a:spcPts val="0"/>
                </a:spcBef>
                <a:spcAft>
                  <a:spcPts val="0"/>
                </a:spcAft>
                <a:buNone/>
              </a:pPr>
              <a:r>
                <a:rPr lang="en" sz="1281">
                  <a:solidFill>
                    <a:schemeClr val="dk1"/>
                  </a:solidFill>
                  <a:latin typeface="DM Sans Medium"/>
                  <a:ea typeface="DM Sans Medium"/>
                  <a:cs typeface="DM Sans Medium"/>
                  <a:sym typeface="DM Sans Medium"/>
                </a:rPr>
                <a:t>Vestibulum congue tempus</a:t>
              </a:r>
              <a:endParaRPr sz="1281">
                <a:solidFill>
                  <a:schemeClr val="dk1"/>
                </a:solidFill>
                <a:latin typeface="DM Sans Medium"/>
                <a:ea typeface="DM Sans Medium"/>
                <a:cs typeface="DM Sans Medium"/>
                <a:sym typeface="DM Sans Medium"/>
              </a:endParaRPr>
            </a:p>
          </p:txBody>
        </p:sp>
        <p:sp>
          <p:nvSpPr>
            <p:cNvPr id="853" name="Google Shape;853;p61"/>
            <p:cNvSpPr txBox="1"/>
            <p:nvPr/>
          </p:nvSpPr>
          <p:spPr>
            <a:xfrm>
              <a:off x="1496688" y="1704627"/>
              <a:ext cx="1451700" cy="512400"/>
            </a:xfrm>
            <a:prstGeom prst="rect">
              <a:avLst/>
            </a:prstGeom>
            <a:noFill/>
            <a:ln>
              <a:noFill/>
            </a:ln>
          </p:spPr>
          <p:txBody>
            <a:bodyPr anchorCtr="0" anchor="t" bIns="106500" lIns="106500" spcFirstLastPara="1" rIns="106500" wrap="square" tIns="106500">
              <a:noAutofit/>
            </a:bodyPr>
            <a:lstStyle/>
            <a:p>
              <a:pPr indent="0" lvl="0" marL="0" rtl="0" algn="l">
                <a:lnSpc>
                  <a:spcPct val="115000"/>
                </a:lnSpc>
                <a:spcBef>
                  <a:spcPts val="0"/>
                </a:spcBef>
                <a:spcAft>
                  <a:spcPts val="1864"/>
                </a:spcAft>
                <a:buNone/>
              </a:pPr>
              <a:r>
                <a:rPr lang="en" sz="932">
                  <a:solidFill>
                    <a:schemeClr val="dk1"/>
                  </a:solidFill>
                  <a:latin typeface="DM Sans Medium"/>
                  <a:ea typeface="DM Sans Medium"/>
                  <a:cs typeface="DM Sans Medium"/>
                  <a:sym typeface="DM Sans Medium"/>
                </a:rPr>
                <a:t>Lorem ipsum dolor sit amet, consectetur adipiscing elit, sed do eiusmod tempor.</a:t>
              </a:r>
              <a:endParaRPr sz="932">
                <a:solidFill>
                  <a:schemeClr val="dk1"/>
                </a:solidFill>
                <a:latin typeface="DM Sans Medium"/>
                <a:ea typeface="DM Sans Medium"/>
                <a:cs typeface="DM Sans Medium"/>
                <a:sym typeface="DM Sans Medium"/>
              </a:endParaRPr>
            </a:p>
          </p:txBody>
        </p:sp>
      </p:grpSp>
      <p:grpSp>
        <p:nvGrpSpPr>
          <p:cNvPr id="854" name="Google Shape;854;p61"/>
          <p:cNvGrpSpPr/>
          <p:nvPr/>
        </p:nvGrpSpPr>
        <p:grpSpPr>
          <a:xfrm>
            <a:off x="5073517" y="965224"/>
            <a:ext cx="1691231" cy="1132807"/>
            <a:chOff x="1496688" y="1244660"/>
            <a:chExt cx="1451700" cy="972367"/>
          </a:xfrm>
        </p:grpSpPr>
        <p:sp>
          <p:nvSpPr>
            <p:cNvPr id="855" name="Google Shape;855;p61"/>
            <p:cNvSpPr txBox="1"/>
            <p:nvPr/>
          </p:nvSpPr>
          <p:spPr>
            <a:xfrm>
              <a:off x="1496688" y="1244660"/>
              <a:ext cx="1451700" cy="459900"/>
            </a:xfrm>
            <a:prstGeom prst="rect">
              <a:avLst/>
            </a:prstGeom>
            <a:noFill/>
            <a:ln>
              <a:noFill/>
            </a:ln>
          </p:spPr>
          <p:txBody>
            <a:bodyPr anchorCtr="0" anchor="t" bIns="106500" lIns="106500" spcFirstLastPara="1" rIns="106500" wrap="square" tIns="106500">
              <a:noAutofit/>
            </a:bodyPr>
            <a:lstStyle/>
            <a:p>
              <a:pPr indent="0" lvl="0" marL="0" rtl="0" algn="l">
                <a:spcBef>
                  <a:spcPts val="0"/>
                </a:spcBef>
                <a:spcAft>
                  <a:spcPts val="0"/>
                </a:spcAft>
                <a:buNone/>
              </a:pPr>
              <a:r>
                <a:rPr lang="en" sz="1281">
                  <a:solidFill>
                    <a:schemeClr val="dk1"/>
                  </a:solidFill>
                  <a:latin typeface="DM Sans Medium"/>
                  <a:ea typeface="DM Sans Medium"/>
                  <a:cs typeface="DM Sans Medium"/>
                  <a:sym typeface="DM Sans Medium"/>
                </a:rPr>
                <a:t>Vestibulum congue tempus</a:t>
              </a:r>
              <a:endParaRPr sz="1281">
                <a:solidFill>
                  <a:schemeClr val="dk1"/>
                </a:solidFill>
                <a:latin typeface="DM Sans Medium"/>
                <a:ea typeface="DM Sans Medium"/>
                <a:cs typeface="DM Sans Medium"/>
                <a:sym typeface="DM Sans Medium"/>
              </a:endParaRPr>
            </a:p>
          </p:txBody>
        </p:sp>
        <p:sp>
          <p:nvSpPr>
            <p:cNvPr id="856" name="Google Shape;856;p61"/>
            <p:cNvSpPr txBox="1"/>
            <p:nvPr/>
          </p:nvSpPr>
          <p:spPr>
            <a:xfrm>
              <a:off x="1496688" y="1704627"/>
              <a:ext cx="1451700" cy="512400"/>
            </a:xfrm>
            <a:prstGeom prst="rect">
              <a:avLst/>
            </a:prstGeom>
            <a:noFill/>
            <a:ln>
              <a:noFill/>
            </a:ln>
          </p:spPr>
          <p:txBody>
            <a:bodyPr anchorCtr="0" anchor="t" bIns="106500" lIns="106500" spcFirstLastPara="1" rIns="106500" wrap="square" tIns="106500">
              <a:noAutofit/>
            </a:bodyPr>
            <a:lstStyle/>
            <a:p>
              <a:pPr indent="0" lvl="0" marL="0" rtl="0" algn="l">
                <a:lnSpc>
                  <a:spcPct val="115000"/>
                </a:lnSpc>
                <a:spcBef>
                  <a:spcPts val="0"/>
                </a:spcBef>
                <a:spcAft>
                  <a:spcPts val="1864"/>
                </a:spcAft>
                <a:buNone/>
              </a:pPr>
              <a:r>
                <a:rPr lang="en" sz="932">
                  <a:solidFill>
                    <a:schemeClr val="dk1"/>
                  </a:solidFill>
                  <a:latin typeface="DM Sans Medium"/>
                  <a:ea typeface="DM Sans Medium"/>
                  <a:cs typeface="DM Sans Medium"/>
                  <a:sym typeface="DM Sans Medium"/>
                </a:rPr>
                <a:t>Lorem ipsum dolor sit amet, consectetur adipiscing elit, sed do eiusmod tempor.</a:t>
              </a:r>
              <a:endParaRPr sz="932">
                <a:solidFill>
                  <a:schemeClr val="dk1"/>
                </a:solidFill>
                <a:latin typeface="DM Sans Medium"/>
                <a:ea typeface="DM Sans Medium"/>
                <a:cs typeface="DM Sans Medium"/>
                <a:sym typeface="DM Sans Medium"/>
              </a:endParaRPr>
            </a:p>
          </p:txBody>
        </p:sp>
      </p:grpSp>
      <p:sp>
        <p:nvSpPr>
          <p:cNvPr id="857" name="Google Shape;857;p61"/>
          <p:cNvSpPr txBox="1"/>
          <p:nvPr/>
        </p:nvSpPr>
        <p:spPr>
          <a:xfrm>
            <a:off x="638300" y="2821525"/>
            <a:ext cx="8235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2020</a:t>
            </a:r>
            <a:endParaRPr>
              <a:solidFill>
                <a:schemeClr val="accen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24A"/>
        </a:solidFill>
      </p:bgPr>
    </p:bg>
    <p:spTree>
      <p:nvGrpSpPr>
        <p:cNvPr id="196" name="Shape 196"/>
        <p:cNvGrpSpPr/>
        <p:nvPr/>
      </p:nvGrpSpPr>
      <p:grpSpPr>
        <a:xfrm>
          <a:off x="0" y="0"/>
          <a:ext cx="0" cy="0"/>
          <a:chOff x="0" y="0"/>
          <a:chExt cx="0" cy="0"/>
        </a:xfrm>
      </p:grpSpPr>
      <p:sp>
        <p:nvSpPr>
          <p:cNvPr id="197" name="Google Shape;197;p26"/>
          <p:cNvSpPr txBox="1"/>
          <p:nvPr/>
        </p:nvSpPr>
        <p:spPr>
          <a:xfrm>
            <a:off x="529175" y="480275"/>
            <a:ext cx="2540100" cy="25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0">
                <a:solidFill>
                  <a:schemeClr val="dk1"/>
                </a:solidFill>
                <a:latin typeface="DM Sans"/>
                <a:ea typeface="DM Sans"/>
                <a:cs typeface="DM Sans"/>
                <a:sym typeface="DM Sans"/>
              </a:rPr>
              <a:t>“</a:t>
            </a:r>
            <a:endParaRPr b="1" sz="30000">
              <a:solidFill>
                <a:schemeClr val="dk1"/>
              </a:solidFill>
              <a:latin typeface="DM Sans"/>
              <a:ea typeface="DM Sans"/>
              <a:cs typeface="DM Sans"/>
              <a:sym typeface="DM Sans"/>
            </a:endParaRPr>
          </a:p>
        </p:txBody>
      </p:sp>
      <p:sp>
        <p:nvSpPr>
          <p:cNvPr id="198" name="Google Shape;198;p26"/>
          <p:cNvSpPr/>
          <p:nvPr/>
        </p:nvSpPr>
        <p:spPr>
          <a:xfrm>
            <a:off x="0" y="0"/>
            <a:ext cx="4793100" cy="90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99" name="Google Shape;199;p26"/>
          <p:cNvSpPr/>
          <p:nvPr/>
        </p:nvSpPr>
        <p:spPr>
          <a:xfrm>
            <a:off x="4793100" y="905400"/>
            <a:ext cx="4350900" cy="4238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00" name="Google Shape;200;p26"/>
          <p:cNvSpPr txBox="1"/>
          <p:nvPr/>
        </p:nvSpPr>
        <p:spPr>
          <a:xfrm>
            <a:off x="1117125" y="1830900"/>
            <a:ext cx="2657700" cy="19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“Lorem ipsum dolor sit amet, consectetur adipiscing elit, sed do”</a:t>
            </a:r>
            <a:endParaRPr sz="2400">
              <a:solidFill>
                <a:schemeClr val="lt1"/>
              </a:solidFill>
              <a:latin typeface="DM Sans"/>
              <a:ea typeface="DM Sans"/>
              <a:cs typeface="DM Sans"/>
              <a:sym typeface="DM Sans"/>
            </a:endParaRPr>
          </a:p>
        </p:txBody>
      </p:sp>
      <p:sp>
        <p:nvSpPr>
          <p:cNvPr id="201" name="Google Shape;201;p26"/>
          <p:cNvSpPr txBox="1"/>
          <p:nvPr/>
        </p:nvSpPr>
        <p:spPr>
          <a:xfrm>
            <a:off x="1067700" y="4041650"/>
            <a:ext cx="2657700" cy="6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DM Sans"/>
                <a:ea typeface="DM Sans"/>
                <a:cs typeface="DM Sans"/>
                <a:sym typeface="DM Sans"/>
              </a:rPr>
              <a:t>Lorem Ipsum</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b="1" lang="en" sz="1200">
                <a:solidFill>
                  <a:schemeClr val="lt1"/>
                </a:solidFill>
                <a:latin typeface="DM Sans"/>
                <a:ea typeface="DM Sans"/>
                <a:cs typeface="DM Sans"/>
                <a:sym typeface="DM Sans"/>
              </a:rPr>
              <a:t>Company</a:t>
            </a:r>
            <a:r>
              <a:rPr lang="en" sz="1200">
                <a:solidFill>
                  <a:schemeClr val="lt1"/>
                </a:solidFill>
                <a:latin typeface="DM Sans"/>
                <a:ea typeface="DM Sans"/>
                <a:cs typeface="DM Sans"/>
                <a:sym typeface="DM Sans"/>
              </a:rPr>
              <a:t> </a:t>
            </a:r>
            <a:endParaRPr sz="1200">
              <a:solidFill>
                <a:schemeClr val="lt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1" name="Shape 861"/>
        <p:cNvGrpSpPr/>
        <p:nvPr/>
      </p:nvGrpSpPr>
      <p:grpSpPr>
        <a:xfrm>
          <a:off x="0" y="0"/>
          <a:ext cx="0" cy="0"/>
          <a:chOff x="0" y="0"/>
          <a:chExt cx="0" cy="0"/>
        </a:xfrm>
      </p:grpSpPr>
      <p:grpSp>
        <p:nvGrpSpPr>
          <p:cNvPr id="862" name="Google Shape;862;p62"/>
          <p:cNvGrpSpPr/>
          <p:nvPr/>
        </p:nvGrpSpPr>
        <p:grpSpPr>
          <a:xfrm>
            <a:off x="133" y="0"/>
            <a:ext cx="7064672" cy="5143721"/>
            <a:chOff x="2795548" y="227027"/>
            <a:chExt cx="3556521" cy="4688044"/>
          </a:xfrm>
        </p:grpSpPr>
        <p:sp>
          <p:nvSpPr>
            <p:cNvPr id="863" name="Google Shape;863;p62"/>
            <p:cNvSpPr/>
            <p:nvPr/>
          </p:nvSpPr>
          <p:spPr>
            <a:xfrm>
              <a:off x="4571160" y="3743214"/>
              <a:ext cx="1777200" cy="1171800"/>
            </a:xfrm>
            <a:prstGeom prst="rect">
              <a:avLst/>
            </a:prstGeom>
            <a:solidFill>
              <a:schemeClr val="lt2"/>
            </a:solidFill>
            <a:ln>
              <a:noFill/>
            </a:ln>
          </p:spPr>
          <p:txBody>
            <a:bodyPr anchorCtr="0" anchor="ctr" bIns="100300" lIns="100300" spcFirstLastPara="1" rIns="100300" wrap="square" tIns="100300">
              <a:noAutofit/>
            </a:bodyPr>
            <a:lstStyle/>
            <a:p>
              <a:pPr indent="0" lvl="0" marL="0" rtl="0" algn="ctr">
                <a:spcBef>
                  <a:spcPts val="0"/>
                </a:spcBef>
                <a:spcAft>
                  <a:spcPts val="0"/>
                </a:spcAft>
                <a:buNone/>
              </a:pPr>
              <a:r>
                <a:t/>
              </a:r>
              <a:endParaRPr sz="1536">
                <a:latin typeface="Work Sans"/>
                <a:ea typeface="Work Sans"/>
                <a:cs typeface="Work Sans"/>
                <a:sym typeface="Work Sans"/>
              </a:endParaRPr>
            </a:p>
          </p:txBody>
        </p:sp>
        <p:sp>
          <p:nvSpPr>
            <p:cNvPr id="864" name="Google Shape;864;p62"/>
            <p:cNvSpPr/>
            <p:nvPr/>
          </p:nvSpPr>
          <p:spPr>
            <a:xfrm>
              <a:off x="2795548" y="227027"/>
              <a:ext cx="3552900" cy="2343900"/>
            </a:xfrm>
            <a:prstGeom prst="rect">
              <a:avLst/>
            </a:prstGeom>
            <a:solidFill>
              <a:schemeClr val="accent2"/>
            </a:solidFill>
            <a:ln>
              <a:noFill/>
            </a:ln>
          </p:spPr>
          <p:txBody>
            <a:bodyPr anchorCtr="0" anchor="ctr" bIns="100300" lIns="100300" spcFirstLastPara="1" rIns="100300" wrap="square" tIns="100300">
              <a:noAutofit/>
            </a:bodyPr>
            <a:lstStyle/>
            <a:p>
              <a:pPr indent="0" lvl="0" marL="0" rtl="0" algn="ctr">
                <a:spcBef>
                  <a:spcPts val="0"/>
                </a:spcBef>
                <a:spcAft>
                  <a:spcPts val="0"/>
                </a:spcAft>
                <a:buNone/>
              </a:pPr>
              <a:r>
                <a:t/>
              </a:r>
              <a:endParaRPr sz="1536">
                <a:latin typeface="Work Sans"/>
                <a:ea typeface="Work Sans"/>
                <a:cs typeface="Work Sans"/>
                <a:sym typeface="Work Sans"/>
              </a:endParaRPr>
            </a:p>
          </p:txBody>
        </p:sp>
        <p:sp>
          <p:nvSpPr>
            <p:cNvPr id="865" name="Google Shape;865;p62"/>
            <p:cNvSpPr/>
            <p:nvPr/>
          </p:nvSpPr>
          <p:spPr>
            <a:xfrm>
              <a:off x="2795548" y="2571170"/>
              <a:ext cx="1777200" cy="2343900"/>
            </a:xfrm>
            <a:prstGeom prst="rect">
              <a:avLst/>
            </a:prstGeom>
            <a:solidFill>
              <a:schemeClr val="accent3"/>
            </a:solidFill>
            <a:ln>
              <a:noFill/>
            </a:ln>
          </p:spPr>
          <p:txBody>
            <a:bodyPr anchorCtr="0" anchor="ctr" bIns="100300" lIns="100300" spcFirstLastPara="1" rIns="100300" wrap="square" tIns="100300">
              <a:noAutofit/>
            </a:bodyPr>
            <a:lstStyle/>
            <a:p>
              <a:pPr indent="0" lvl="0" marL="0" rtl="0" algn="ctr">
                <a:spcBef>
                  <a:spcPts val="0"/>
                </a:spcBef>
                <a:spcAft>
                  <a:spcPts val="0"/>
                </a:spcAft>
                <a:buNone/>
              </a:pPr>
              <a:r>
                <a:t/>
              </a:r>
              <a:endParaRPr sz="1536">
                <a:latin typeface="Work Sans"/>
                <a:ea typeface="Work Sans"/>
                <a:cs typeface="Work Sans"/>
                <a:sym typeface="Work Sans"/>
              </a:endParaRPr>
            </a:p>
          </p:txBody>
        </p:sp>
        <p:sp>
          <p:nvSpPr>
            <p:cNvPr id="866" name="Google Shape;866;p62"/>
            <p:cNvSpPr txBox="1"/>
            <p:nvPr/>
          </p:nvSpPr>
          <p:spPr>
            <a:xfrm>
              <a:off x="2795617" y="4578369"/>
              <a:ext cx="1774800" cy="336600"/>
            </a:xfrm>
            <a:prstGeom prst="rect">
              <a:avLst/>
            </a:prstGeom>
            <a:noFill/>
            <a:ln>
              <a:noFill/>
            </a:ln>
          </p:spPr>
          <p:txBody>
            <a:bodyPr anchorCtr="0" anchor="ctr" bIns="80250" lIns="100300" spcFirstLastPara="1" rIns="80250" wrap="square" tIns="80250">
              <a:normAutofit/>
            </a:bodyPr>
            <a:lstStyle/>
            <a:p>
              <a:pPr indent="0" lvl="0" marL="0" rtl="0" algn="l">
                <a:spcBef>
                  <a:spcPts val="0"/>
                </a:spcBef>
                <a:spcAft>
                  <a:spcPts val="0"/>
                </a:spcAft>
                <a:buNone/>
              </a:pPr>
              <a:r>
                <a:rPr lang="en" sz="1316">
                  <a:solidFill>
                    <a:srgbClr val="000000"/>
                  </a:solidFill>
                  <a:latin typeface="DM Sans Medium"/>
                  <a:ea typeface="DM Sans Medium"/>
                  <a:cs typeface="DM Sans Medium"/>
                  <a:sym typeface="DM Sans Medium"/>
                </a:rPr>
                <a:t>20</a:t>
              </a:r>
              <a:r>
                <a:rPr lang="en" sz="1316">
                  <a:latin typeface="DM Sans Medium"/>
                  <a:ea typeface="DM Sans Medium"/>
                  <a:cs typeface="DM Sans Medium"/>
                  <a:sym typeface="DM Sans Medium"/>
                </a:rPr>
                <a:t>XX</a:t>
              </a:r>
              <a:r>
                <a:rPr lang="en" sz="1316">
                  <a:solidFill>
                    <a:srgbClr val="000000"/>
                  </a:solidFill>
                  <a:latin typeface="DM Sans Medium"/>
                  <a:ea typeface="DM Sans Medium"/>
                  <a:cs typeface="DM Sans Medium"/>
                  <a:sym typeface="DM Sans Medium"/>
                </a:rPr>
                <a:t> objective</a:t>
              </a:r>
              <a:endParaRPr sz="1316">
                <a:solidFill>
                  <a:srgbClr val="000000"/>
                </a:solidFill>
                <a:latin typeface="DM Sans Medium"/>
                <a:ea typeface="DM Sans Medium"/>
                <a:cs typeface="DM Sans Medium"/>
                <a:sym typeface="DM Sans Medium"/>
              </a:endParaRPr>
            </a:p>
          </p:txBody>
        </p:sp>
        <p:sp>
          <p:nvSpPr>
            <p:cNvPr id="867" name="Google Shape;867;p62"/>
            <p:cNvSpPr/>
            <p:nvPr/>
          </p:nvSpPr>
          <p:spPr>
            <a:xfrm>
              <a:off x="4571160" y="2571170"/>
              <a:ext cx="1777200" cy="1171800"/>
            </a:xfrm>
            <a:prstGeom prst="rect">
              <a:avLst/>
            </a:prstGeom>
            <a:solidFill>
              <a:schemeClr val="accent4"/>
            </a:solidFill>
            <a:ln>
              <a:noFill/>
            </a:ln>
          </p:spPr>
          <p:txBody>
            <a:bodyPr anchorCtr="0" anchor="ctr" bIns="100300" lIns="100300" spcFirstLastPara="1" rIns="100300" wrap="square" tIns="100300">
              <a:noAutofit/>
            </a:bodyPr>
            <a:lstStyle/>
            <a:p>
              <a:pPr indent="0" lvl="0" marL="0" rtl="0" algn="ctr">
                <a:spcBef>
                  <a:spcPts val="0"/>
                </a:spcBef>
                <a:spcAft>
                  <a:spcPts val="0"/>
                </a:spcAft>
                <a:buNone/>
              </a:pPr>
              <a:r>
                <a:t/>
              </a:r>
              <a:endParaRPr sz="1536">
                <a:latin typeface="Work Sans"/>
                <a:ea typeface="Work Sans"/>
                <a:cs typeface="Work Sans"/>
                <a:sym typeface="Work Sans"/>
              </a:endParaRPr>
            </a:p>
          </p:txBody>
        </p:sp>
        <p:sp>
          <p:nvSpPr>
            <p:cNvPr id="868" name="Google Shape;868;p62"/>
            <p:cNvSpPr txBox="1"/>
            <p:nvPr/>
          </p:nvSpPr>
          <p:spPr>
            <a:xfrm>
              <a:off x="2795628" y="227072"/>
              <a:ext cx="3552900" cy="1683300"/>
            </a:xfrm>
            <a:prstGeom prst="rect">
              <a:avLst/>
            </a:prstGeom>
            <a:noFill/>
            <a:ln>
              <a:noFill/>
            </a:ln>
          </p:spPr>
          <p:txBody>
            <a:bodyPr anchorCtr="0" anchor="t" bIns="0" lIns="100300" spcFirstLastPara="1" rIns="100300" wrap="square" tIns="0">
              <a:normAutofit lnSpcReduction="10000"/>
            </a:bodyPr>
            <a:lstStyle/>
            <a:p>
              <a:pPr indent="0" lvl="0" marL="0" rtl="0" algn="l">
                <a:spcBef>
                  <a:spcPts val="0"/>
                </a:spcBef>
                <a:spcAft>
                  <a:spcPts val="0"/>
                </a:spcAft>
                <a:buNone/>
              </a:pPr>
              <a:r>
                <a:rPr lang="en" sz="13165">
                  <a:latin typeface="DM Sans SemiBold"/>
                  <a:ea typeface="DM Sans SemiBold"/>
                  <a:cs typeface="DM Sans SemiBold"/>
                  <a:sym typeface="DM Sans SemiBold"/>
                </a:rPr>
                <a:t>00</a:t>
              </a:r>
              <a:r>
                <a:rPr lang="en" sz="13165">
                  <a:solidFill>
                    <a:srgbClr val="000000"/>
                  </a:solidFill>
                  <a:latin typeface="DM Sans SemiBold"/>
                  <a:ea typeface="DM Sans SemiBold"/>
                  <a:cs typeface="DM Sans SemiBold"/>
                  <a:sym typeface="DM Sans SemiBold"/>
                </a:rPr>
                <a:t>M</a:t>
              </a:r>
              <a:endParaRPr sz="13165">
                <a:solidFill>
                  <a:srgbClr val="000000"/>
                </a:solidFill>
                <a:latin typeface="DM Sans SemiBold"/>
                <a:ea typeface="DM Sans SemiBold"/>
                <a:cs typeface="DM Sans SemiBold"/>
                <a:sym typeface="DM Sans SemiBold"/>
              </a:endParaRPr>
            </a:p>
          </p:txBody>
        </p:sp>
        <p:sp>
          <p:nvSpPr>
            <p:cNvPr id="869" name="Google Shape;869;p62"/>
            <p:cNvSpPr txBox="1"/>
            <p:nvPr/>
          </p:nvSpPr>
          <p:spPr>
            <a:xfrm>
              <a:off x="2795548" y="2571056"/>
              <a:ext cx="1774800" cy="841500"/>
            </a:xfrm>
            <a:prstGeom prst="rect">
              <a:avLst/>
            </a:prstGeom>
            <a:noFill/>
            <a:ln>
              <a:noFill/>
            </a:ln>
          </p:spPr>
          <p:txBody>
            <a:bodyPr anchorCtr="0" anchor="t" bIns="0" lIns="100300" spcFirstLastPara="1" rIns="100300" wrap="square" tIns="0">
              <a:normAutofit lnSpcReduction="10000"/>
            </a:bodyPr>
            <a:lstStyle/>
            <a:p>
              <a:pPr indent="0" lvl="0" marL="0" rtl="0" algn="l">
                <a:spcBef>
                  <a:spcPts val="0"/>
                </a:spcBef>
                <a:spcAft>
                  <a:spcPts val="0"/>
                </a:spcAft>
                <a:buNone/>
              </a:pPr>
              <a:r>
                <a:rPr lang="en" sz="6582">
                  <a:latin typeface="DM Sans SemiBold"/>
                  <a:ea typeface="DM Sans SemiBold"/>
                  <a:cs typeface="DM Sans SemiBold"/>
                  <a:sym typeface="DM Sans SemiBold"/>
                </a:rPr>
                <a:t>00</a:t>
              </a:r>
              <a:r>
                <a:rPr lang="en" sz="6582">
                  <a:solidFill>
                    <a:srgbClr val="000000"/>
                  </a:solidFill>
                  <a:latin typeface="DM Sans SemiBold"/>
                  <a:ea typeface="DM Sans SemiBold"/>
                  <a:cs typeface="DM Sans SemiBold"/>
                  <a:sym typeface="DM Sans SemiBold"/>
                </a:rPr>
                <a:t>M</a:t>
              </a:r>
              <a:endParaRPr sz="6582">
                <a:solidFill>
                  <a:srgbClr val="000000"/>
                </a:solidFill>
                <a:latin typeface="DM Sans SemiBold"/>
                <a:ea typeface="DM Sans SemiBold"/>
                <a:cs typeface="DM Sans SemiBold"/>
                <a:sym typeface="DM Sans SemiBold"/>
              </a:endParaRPr>
            </a:p>
          </p:txBody>
        </p:sp>
        <p:sp>
          <p:nvSpPr>
            <p:cNvPr id="870" name="Google Shape;870;p62"/>
            <p:cNvSpPr txBox="1"/>
            <p:nvPr/>
          </p:nvSpPr>
          <p:spPr>
            <a:xfrm>
              <a:off x="4662543" y="2571166"/>
              <a:ext cx="1682700" cy="841500"/>
            </a:xfrm>
            <a:prstGeom prst="rect">
              <a:avLst/>
            </a:prstGeom>
            <a:noFill/>
            <a:ln>
              <a:noFill/>
            </a:ln>
          </p:spPr>
          <p:txBody>
            <a:bodyPr anchorCtr="0" anchor="t" bIns="0" lIns="100300" spcFirstLastPara="1" rIns="100300" wrap="square" tIns="0">
              <a:normAutofit lnSpcReduction="10000"/>
            </a:bodyPr>
            <a:lstStyle/>
            <a:p>
              <a:pPr indent="0" lvl="0" marL="0" rtl="0" algn="l">
                <a:spcBef>
                  <a:spcPts val="0"/>
                </a:spcBef>
                <a:spcAft>
                  <a:spcPts val="0"/>
                </a:spcAft>
                <a:buNone/>
              </a:pPr>
              <a:r>
                <a:rPr lang="en" sz="6582">
                  <a:solidFill>
                    <a:srgbClr val="FFFFFF"/>
                  </a:solidFill>
                  <a:latin typeface="DM Sans SemiBold"/>
                  <a:ea typeface="DM Sans SemiBold"/>
                  <a:cs typeface="DM Sans SemiBold"/>
                  <a:sym typeface="DM Sans SemiBold"/>
                </a:rPr>
                <a:t>00M</a:t>
              </a:r>
              <a:endParaRPr sz="6582">
                <a:solidFill>
                  <a:srgbClr val="FFFFFF"/>
                </a:solidFill>
                <a:latin typeface="DM Sans SemiBold"/>
                <a:ea typeface="DM Sans SemiBold"/>
                <a:cs typeface="DM Sans SemiBold"/>
                <a:sym typeface="DM Sans SemiBold"/>
              </a:endParaRPr>
            </a:p>
          </p:txBody>
        </p:sp>
        <p:sp>
          <p:nvSpPr>
            <p:cNvPr id="871" name="Google Shape;871;p62"/>
            <p:cNvSpPr txBox="1"/>
            <p:nvPr/>
          </p:nvSpPr>
          <p:spPr>
            <a:xfrm>
              <a:off x="4665779" y="3743012"/>
              <a:ext cx="1682700" cy="841500"/>
            </a:xfrm>
            <a:prstGeom prst="rect">
              <a:avLst/>
            </a:prstGeom>
            <a:noFill/>
            <a:ln>
              <a:noFill/>
            </a:ln>
          </p:spPr>
          <p:txBody>
            <a:bodyPr anchorCtr="0" anchor="t" bIns="0" lIns="100300" spcFirstLastPara="1" rIns="100300" wrap="square" tIns="0">
              <a:normAutofit lnSpcReduction="10000"/>
            </a:bodyPr>
            <a:lstStyle/>
            <a:p>
              <a:pPr indent="0" lvl="0" marL="0" rtl="0" algn="l">
                <a:spcBef>
                  <a:spcPts val="0"/>
                </a:spcBef>
                <a:spcAft>
                  <a:spcPts val="0"/>
                </a:spcAft>
                <a:buNone/>
              </a:pPr>
              <a:r>
                <a:rPr lang="en" sz="6582">
                  <a:latin typeface="DM Sans SemiBold"/>
                  <a:ea typeface="DM Sans SemiBold"/>
                  <a:cs typeface="DM Sans SemiBold"/>
                  <a:sym typeface="DM Sans SemiBold"/>
                </a:rPr>
                <a:t>00M</a:t>
              </a:r>
              <a:endParaRPr sz="6582">
                <a:latin typeface="DM Sans SemiBold"/>
                <a:ea typeface="DM Sans SemiBold"/>
                <a:cs typeface="DM Sans SemiBold"/>
                <a:sym typeface="DM Sans SemiBold"/>
              </a:endParaRPr>
            </a:p>
          </p:txBody>
        </p:sp>
        <p:sp>
          <p:nvSpPr>
            <p:cNvPr id="872" name="Google Shape;872;p62"/>
            <p:cNvSpPr txBox="1"/>
            <p:nvPr/>
          </p:nvSpPr>
          <p:spPr>
            <a:xfrm>
              <a:off x="4570386" y="4578369"/>
              <a:ext cx="1774800" cy="336600"/>
            </a:xfrm>
            <a:prstGeom prst="rect">
              <a:avLst/>
            </a:prstGeom>
            <a:noFill/>
            <a:ln>
              <a:noFill/>
            </a:ln>
          </p:spPr>
          <p:txBody>
            <a:bodyPr anchorCtr="0" anchor="ctr" bIns="80250" lIns="100300" spcFirstLastPara="1" rIns="80250" wrap="square" tIns="80250">
              <a:normAutofit/>
            </a:bodyPr>
            <a:lstStyle/>
            <a:p>
              <a:pPr indent="0" lvl="0" marL="0" rtl="0" algn="l">
                <a:spcBef>
                  <a:spcPts val="0"/>
                </a:spcBef>
                <a:spcAft>
                  <a:spcPts val="0"/>
                </a:spcAft>
                <a:buNone/>
              </a:pPr>
              <a:r>
                <a:rPr lang="en" sz="1316">
                  <a:solidFill>
                    <a:srgbClr val="000000"/>
                  </a:solidFill>
                  <a:latin typeface="DM Sans Medium"/>
                  <a:ea typeface="DM Sans Medium"/>
                  <a:cs typeface="DM Sans Medium"/>
                  <a:sym typeface="DM Sans Medium"/>
                </a:rPr>
                <a:t>20</a:t>
              </a:r>
              <a:r>
                <a:rPr lang="en" sz="1316">
                  <a:latin typeface="DM Sans Medium"/>
                  <a:ea typeface="DM Sans Medium"/>
                  <a:cs typeface="DM Sans Medium"/>
                  <a:sym typeface="DM Sans Medium"/>
                </a:rPr>
                <a:t>XX</a:t>
              </a:r>
              <a:r>
                <a:rPr lang="en" sz="1316">
                  <a:solidFill>
                    <a:srgbClr val="000000"/>
                  </a:solidFill>
                  <a:latin typeface="DM Sans Medium"/>
                  <a:ea typeface="DM Sans Medium"/>
                  <a:cs typeface="DM Sans Medium"/>
                  <a:sym typeface="DM Sans Medium"/>
                </a:rPr>
                <a:t> objective</a:t>
              </a:r>
              <a:endParaRPr sz="1316">
                <a:solidFill>
                  <a:srgbClr val="000000"/>
                </a:solidFill>
                <a:latin typeface="DM Sans Medium"/>
                <a:ea typeface="DM Sans Medium"/>
                <a:cs typeface="DM Sans Medium"/>
                <a:sym typeface="DM Sans Medium"/>
              </a:endParaRPr>
            </a:p>
          </p:txBody>
        </p:sp>
        <p:sp>
          <p:nvSpPr>
            <p:cNvPr id="873" name="Google Shape;873;p62"/>
            <p:cNvSpPr txBox="1"/>
            <p:nvPr/>
          </p:nvSpPr>
          <p:spPr>
            <a:xfrm>
              <a:off x="4570372" y="3406360"/>
              <a:ext cx="1774800" cy="336600"/>
            </a:xfrm>
            <a:prstGeom prst="rect">
              <a:avLst/>
            </a:prstGeom>
            <a:noFill/>
            <a:ln>
              <a:noFill/>
            </a:ln>
          </p:spPr>
          <p:txBody>
            <a:bodyPr anchorCtr="0" anchor="ctr" bIns="80250" lIns="100300" spcFirstLastPara="1" rIns="80250" wrap="square" tIns="80250">
              <a:normAutofit/>
            </a:bodyPr>
            <a:lstStyle/>
            <a:p>
              <a:pPr indent="0" lvl="0" marL="0" rtl="0" algn="l">
                <a:spcBef>
                  <a:spcPts val="0"/>
                </a:spcBef>
                <a:spcAft>
                  <a:spcPts val="0"/>
                </a:spcAft>
                <a:buNone/>
              </a:pPr>
              <a:r>
                <a:rPr lang="en" sz="1316">
                  <a:solidFill>
                    <a:srgbClr val="FFFFFF"/>
                  </a:solidFill>
                  <a:latin typeface="DM Sans Medium"/>
                  <a:ea typeface="DM Sans Medium"/>
                  <a:cs typeface="DM Sans Medium"/>
                  <a:sym typeface="DM Sans Medium"/>
                </a:rPr>
                <a:t>20XX objective</a:t>
              </a:r>
              <a:endParaRPr sz="1316">
                <a:solidFill>
                  <a:srgbClr val="FFFFFF"/>
                </a:solidFill>
                <a:latin typeface="DM Sans Medium"/>
                <a:ea typeface="DM Sans Medium"/>
                <a:cs typeface="DM Sans Medium"/>
                <a:sym typeface="DM Sans Medium"/>
              </a:endParaRPr>
            </a:p>
          </p:txBody>
        </p:sp>
        <p:sp>
          <p:nvSpPr>
            <p:cNvPr id="874" name="Google Shape;874;p62"/>
            <p:cNvSpPr txBox="1"/>
            <p:nvPr/>
          </p:nvSpPr>
          <p:spPr>
            <a:xfrm>
              <a:off x="2799169" y="2234350"/>
              <a:ext cx="3552900" cy="336600"/>
            </a:xfrm>
            <a:prstGeom prst="rect">
              <a:avLst/>
            </a:prstGeom>
            <a:noFill/>
            <a:ln>
              <a:noFill/>
            </a:ln>
          </p:spPr>
          <p:txBody>
            <a:bodyPr anchorCtr="0" anchor="ctr" bIns="80250" lIns="100300" spcFirstLastPara="1" rIns="80250" wrap="square" tIns="80250">
              <a:normAutofit/>
            </a:bodyPr>
            <a:lstStyle/>
            <a:p>
              <a:pPr indent="0" lvl="0" marL="0" rtl="0" algn="l">
                <a:spcBef>
                  <a:spcPts val="0"/>
                </a:spcBef>
                <a:spcAft>
                  <a:spcPts val="0"/>
                </a:spcAft>
                <a:buNone/>
              </a:pPr>
              <a:r>
                <a:rPr lang="en" sz="1316">
                  <a:solidFill>
                    <a:srgbClr val="000000"/>
                  </a:solidFill>
                  <a:latin typeface="DM Sans Medium"/>
                  <a:ea typeface="DM Sans Medium"/>
                  <a:cs typeface="DM Sans Medium"/>
                  <a:sym typeface="DM Sans Medium"/>
                </a:rPr>
                <a:t>20</a:t>
              </a:r>
              <a:r>
                <a:rPr lang="en" sz="1316">
                  <a:latin typeface="DM Sans Medium"/>
                  <a:ea typeface="DM Sans Medium"/>
                  <a:cs typeface="DM Sans Medium"/>
                  <a:sym typeface="DM Sans Medium"/>
                </a:rPr>
                <a:t>XX</a:t>
              </a:r>
              <a:r>
                <a:rPr lang="en" sz="1316">
                  <a:solidFill>
                    <a:srgbClr val="000000"/>
                  </a:solidFill>
                  <a:latin typeface="DM Sans Medium"/>
                  <a:ea typeface="DM Sans Medium"/>
                  <a:cs typeface="DM Sans Medium"/>
                  <a:sym typeface="DM Sans Medium"/>
                </a:rPr>
                <a:t> objective</a:t>
              </a:r>
              <a:endParaRPr sz="1316">
                <a:solidFill>
                  <a:srgbClr val="000000"/>
                </a:solidFill>
                <a:latin typeface="DM Sans Medium"/>
                <a:ea typeface="DM Sans Medium"/>
                <a:cs typeface="DM Sans Medium"/>
                <a:sym typeface="DM Sans Medium"/>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8" name="Shape 878"/>
        <p:cNvGrpSpPr/>
        <p:nvPr/>
      </p:nvGrpSpPr>
      <p:grpSpPr>
        <a:xfrm>
          <a:off x="0" y="0"/>
          <a:ext cx="0" cy="0"/>
          <a:chOff x="0" y="0"/>
          <a:chExt cx="0" cy="0"/>
        </a:xfrm>
      </p:grpSpPr>
      <p:cxnSp>
        <p:nvCxnSpPr>
          <p:cNvPr id="879" name="Google Shape;879;p63"/>
          <p:cNvCxnSpPr/>
          <p:nvPr/>
        </p:nvCxnSpPr>
        <p:spPr>
          <a:xfrm>
            <a:off x="1814225" y="1185820"/>
            <a:ext cx="8100" cy="3372900"/>
          </a:xfrm>
          <a:prstGeom prst="straightConnector1">
            <a:avLst/>
          </a:prstGeom>
          <a:noFill/>
          <a:ln cap="flat" cmpd="sng" w="9525">
            <a:solidFill>
              <a:schemeClr val="lt1"/>
            </a:solidFill>
            <a:prstDash val="solid"/>
            <a:round/>
            <a:headEnd len="med" w="med" type="none"/>
            <a:tailEnd len="med" w="med" type="none"/>
          </a:ln>
        </p:spPr>
      </p:cxnSp>
      <p:sp>
        <p:nvSpPr>
          <p:cNvPr id="880" name="Google Shape;880;p63"/>
          <p:cNvSpPr/>
          <p:nvPr/>
        </p:nvSpPr>
        <p:spPr>
          <a:xfrm>
            <a:off x="1740425" y="1113820"/>
            <a:ext cx="157200" cy="157200"/>
          </a:xfrm>
          <a:prstGeom prst="ellipse">
            <a:avLst/>
          </a:prstGeom>
          <a:solidFill>
            <a:schemeClr val="accent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881" name="Google Shape;881;p63"/>
          <p:cNvSpPr/>
          <p:nvPr/>
        </p:nvSpPr>
        <p:spPr>
          <a:xfrm>
            <a:off x="1740425" y="1687070"/>
            <a:ext cx="157200" cy="1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882" name="Google Shape;882;p63"/>
          <p:cNvSpPr/>
          <p:nvPr/>
        </p:nvSpPr>
        <p:spPr>
          <a:xfrm>
            <a:off x="1740425" y="2260320"/>
            <a:ext cx="157200" cy="1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883" name="Google Shape;883;p63"/>
          <p:cNvSpPr/>
          <p:nvPr/>
        </p:nvSpPr>
        <p:spPr>
          <a:xfrm>
            <a:off x="1740425" y="2833570"/>
            <a:ext cx="157200" cy="1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884" name="Google Shape;884;p63"/>
          <p:cNvSpPr/>
          <p:nvPr/>
        </p:nvSpPr>
        <p:spPr>
          <a:xfrm>
            <a:off x="1740425" y="3406820"/>
            <a:ext cx="157200" cy="1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885" name="Google Shape;885;p63"/>
          <p:cNvSpPr/>
          <p:nvPr/>
        </p:nvSpPr>
        <p:spPr>
          <a:xfrm>
            <a:off x="1740425" y="3980070"/>
            <a:ext cx="157200" cy="1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886" name="Google Shape;886;p63"/>
          <p:cNvSpPr txBox="1"/>
          <p:nvPr/>
        </p:nvSpPr>
        <p:spPr>
          <a:xfrm>
            <a:off x="363125" y="327425"/>
            <a:ext cx="1377300" cy="51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FFFFFF"/>
                </a:solidFill>
                <a:latin typeface="DM Sans Medium"/>
                <a:ea typeface="DM Sans Medium"/>
                <a:cs typeface="DM Sans Medium"/>
                <a:sym typeface="DM Sans Medium"/>
              </a:rPr>
              <a:t>Agenda</a:t>
            </a:r>
            <a:endParaRPr sz="2400">
              <a:solidFill>
                <a:srgbClr val="FFFFFF"/>
              </a:solidFill>
              <a:latin typeface="DM Sans Medium"/>
              <a:ea typeface="DM Sans Medium"/>
              <a:cs typeface="DM Sans Medium"/>
              <a:sym typeface="DM Sans Medium"/>
            </a:endParaRPr>
          </a:p>
        </p:txBody>
      </p:sp>
      <p:sp>
        <p:nvSpPr>
          <p:cNvPr id="887" name="Google Shape;887;p63"/>
          <p:cNvSpPr txBox="1"/>
          <p:nvPr/>
        </p:nvSpPr>
        <p:spPr>
          <a:xfrm>
            <a:off x="562850" y="1024975"/>
            <a:ext cx="11223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chemeClr val="lt1"/>
                </a:solidFill>
                <a:latin typeface="Roboto"/>
                <a:ea typeface="Roboto"/>
                <a:cs typeface="Roboto"/>
                <a:sym typeface="Roboto"/>
              </a:rPr>
              <a:t>Session 1</a:t>
            </a:r>
            <a:endParaRPr b="1" sz="1200">
              <a:solidFill>
                <a:schemeClr val="lt1"/>
              </a:solidFill>
              <a:latin typeface="Roboto"/>
              <a:ea typeface="Roboto"/>
              <a:cs typeface="Roboto"/>
              <a:sym typeface="Roboto"/>
            </a:endParaRPr>
          </a:p>
          <a:p>
            <a:pPr indent="0" lvl="0" marL="0" rtl="0" algn="r">
              <a:spcBef>
                <a:spcPts val="0"/>
              </a:spcBef>
              <a:spcAft>
                <a:spcPts val="0"/>
              </a:spcAft>
              <a:buNone/>
            </a:pPr>
            <a:r>
              <a:rPr lang="en" sz="1200">
                <a:solidFill>
                  <a:schemeClr val="lt1"/>
                </a:solidFill>
                <a:latin typeface="DM Sans"/>
                <a:ea typeface="DM Sans"/>
                <a:cs typeface="DM Sans"/>
                <a:sym typeface="DM Sans"/>
              </a:rPr>
              <a:t>8:00 AM </a:t>
            </a:r>
            <a:endParaRPr sz="1200">
              <a:solidFill>
                <a:schemeClr val="lt1"/>
              </a:solidFill>
              <a:latin typeface="DM Sans"/>
              <a:ea typeface="DM Sans"/>
              <a:cs typeface="DM Sans"/>
              <a:sym typeface="DM Sans"/>
            </a:endParaRPr>
          </a:p>
        </p:txBody>
      </p:sp>
      <p:sp>
        <p:nvSpPr>
          <p:cNvPr id="888" name="Google Shape;888;p63"/>
          <p:cNvSpPr txBox="1"/>
          <p:nvPr/>
        </p:nvSpPr>
        <p:spPr>
          <a:xfrm>
            <a:off x="562850" y="1623875"/>
            <a:ext cx="11223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chemeClr val="lt1"/>
                </a:solidFill>
                <a:latin typeface="Roboto"/>
                <a:ea typeface="Roboto"/>
                <a:cs typeface="Roboto"/>
                <a:sym typeface="Roboto"/>
              </a:rPr>
              <a:t>Session 2</a:t>
            </a:r>
            <a:endParaRPr b="1" sz="1200">
              <a:solidFill>
                <a:schemeClr val="lt1"/>
              </a:solidFill>
              <a:latin typeface="Roboto"/>
              <a:ea typeface="Roboto"/>
              <a:cs typeface="Roboto"/>
              <a:sym typeface="Roboto"/>
            </a:endParaRPr>
          </a:p>
          <a:p>
            <a:pPr indent="0" lvl="0" marL="0" rtl="0" algn="r">
              <a:spcBef>
                <a:spcPts val="0"/>
              </a:spcBef>
              <a:spcAft>
                <a:spcPts val="0"/>
              </a:spcAft>
              <a:buNone/>
            </a:pPr>
            <a:r>
              <a:rPr lang="en" sz="1200">
                <a:solidFill>
                  <a:schemeClr val="lt1"/>
                </a:solidFill>
                <a:latin typeface="DM Sans"/>
                <a:ea typeface="DM Sans"/>
                <a:cs typeface="DM Sans"/>
                <a:sym typeface="DM Sans"/>
              </a:rPr>
              <a:t>9:00 AM </a:t>
            </a:r>
            <a:endParaRPr sz="1200">
              <a:solidFill>
                <a:schemeClr val="lt1"/>
              </a:solidFill>
              <a:latin typeface="DM Sans"/>
              <a:ea typeface="DM Sans"/>
              <a:cs typeface="DM Sans"/>
              <a:sym typeface="DM Sans"/>
            </a:endParaRPr>
          </a:p>
        </p:txBody>
      </p:sp>
      <p:sp>
        <p:nvSpPr>
          <p:cNvPr id="889" name="Google Shape;889;p63"/>
          <p:cNvSpPr txBox="1"/>
          <p:nvPr/>
        </p:nvSpPr>
        <p:spPr>
          <a:xfrm>
            <a:off x="562850" y="2222775"/>
            <a:ext cx="11223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chemeClr val="lt1"/>
                </a:solidFill>
                <a:latin typeface="Roboto"/>
                <a:ea typeface="Roboto"/>
                <a:cs typeface="Roboto"/>
                <a:sym typeface="Roboto"/>
              </a:rPr>
              <a:t>Session 3</a:t>
            </a:r>
            <a:endParaRPr b="1" sz="1200">
              <a:solidFill>
                <a:schemeClr val="lt1"/>
              </a:solidFill>
              <a:latin typeface="Roboto"/>
              <a:ea typeface="Roboto"/>
              <a:cs typeface="Roboto"/>
              <a:sym typeface="Roboto"/>
            </a:endParaRPr>
          </a:p>
          <a:p>
            <a:pPr indent="0" lvl="0" marL="0" rtl="0" algn="r">
              <a:spcBef>
                <a:spcPts val="0"/>
              </a:spcBef>
              <a:spcAft>
                <a:spcPts val="0"/>
              </a:spcAft>
              <a:buNone/>
            </a:pPr>
            <a:r>
              <a:rPr lang="en" sz="1200">
                <a:solidFill>
                  <a:schemeClr val="lt1"/>
                </a:solidFill>
                <a:latin typeface="DM Sans"/>
                <a:ea typeface="DM Sans"/>
                <a:cs typeface="DM Sans"/>
                <a:sym typeface="DM Sans"/>
              </a:rPr>
              <a:t>10:00 AM</a:t>
            </a:r>
            <a:endParaRPr sz="1200">
              <a:solidFill>
                <a:schemeClr val="lt1"/>
              </a:solidFill>
              <a:latin typeface="DM Sans"/>
              <a:ea typeface="DM Sans"/>
              <a:cs typeface="DM Sans"/>
              <a:sym typeface="DM Sans"/>
            </a:endParaRPr>
          </a:p>
        </p:txBody>
      </p:sp>
      <p:sp>
        <p:nvSpPr>
          <p:cNvPr id="890" name="Google Shape;890;p63"/>
          <p:cNvSpPr txBox="1"/>
          <p:nvPr/>
        </p:nvSpPr>
        <p:spPr>
          <a:xfrm>
            <a:off x="562850" y="2833575"/>
            <a:ext cx="11223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chemeClr val="lt1"/>
                </a:solidFill>
                <a:latin typeface="Roboto"/>
                <a:ea typeface="Roboto"/>
                <a:cs typeface="Roboto"/>
                <a:sym typeface="Roboto"/>
              </a:rPr>
              <a:t>Session 4</a:t>
            </a:r>
            <a:endParaRPr b="1" sz="1200">
              <a:solidFill>
                <a:schemeClr val="lt1"/>
              </a:solidFill>
              <a:latin typeface="Roboto"/>
              <a:ea typeface="Roboto"/>
              <a:cs typeface="Roboto"/>
              <a:sym typeface="Roboto"/>
            </a:endParaRPr>
          </a:p>
          <a:p>
            <a:pPr indent="0" lvl="0" marL="0" rtl="0" algn="r">
              <a:spcBef>
                <a:spcPts val="0"/>
              </a:spcBef>
              <a:spcAft>
                <a:spcPts val="0"/>
              </a:spcAft>
              <a:buNone/>
            </a:pPr>
            <a:r>
              <a:rPr lang="en" sz="1200">
                <a:solidFill>
                  <a:schemeClr val="lt1"/>
                </a:solidFill>
                <a:latin typeface="DM Sans"/>
                <a:ea typeface="DM Sans"/>
                <a:cs typeface="DM Sans"/>
                <a:sym typeface="DM Sans"/>
              </a:rPr>
              <a:t>11:00 AM </a:t>
            </a:r>
            <a:endParaRPr sz="1200">
              <a:solidFill>
                <a:schemeClr val="lt1"/>
              </a:solidFill>
              <a:latin typeface="DM Sans"/>
              <a:ea typeface="DM Sans"/>
              <a:cs typeface="DM Sans"/>
              <a:sym typeface="DM Sans"/>
            </a:endParaRPr>
          </a:p>
        </p:txBody>
      </p:sp>
      <p:sp>
        <p:nvSpPr>
          <p:cNvPr id="891" name="Google Shape;891;p63"/>
          <p:cNvSpPr txBox="1"/>
          <p:nvPr/>
        </p:nvSpPr>
        <p:spPr>
          <a:xfrm>
            <a:off x="562850" y="3444375"/>
            <a:ext cx="11223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chemeClr val="lt1"/>
                </a:solidFill>
                <a:latin typeface="Roboto"/>
                <a:ea typeface="Roboto"/>
                <a:cs typeface="Roboto"/>
                <a:sym typeface="Roboto"/>
              </a:rPr>
              <a:t>Session 5</a:t>
            </a:r>
            <a:endParaRPr b="1" sz="1200">
              <a:solidFill>
                <a:schemeClr val="lt1"/>
              </a:solidFill>
              <a:latin typeface="Roboto"/>
              <a:ea typeface="Roboto"/>
              <a:cs typeface="Roboto"/>
              <a:sym typeface="Roboto"/>
            </a:endParaRPr>
          </a:p>
          <a:p>
            <a:pPr indent="0" lvl="0" marL="0" rtl="0" algn="r">
              <a:spcBef>
                <a:spcPts val="0"/>
              </a:spcBef>
              <a:spcAft>
                <a:spcPts val="0"/>
              </a:spcAft>
              <a:buNone/>
            </a:pPr>
            <a:r>
              <a:rPr lang="en" sz="1200">
                <a:solidFill>
                  <a:schemeClr val="lt1"/>
                </a:solidFill>
                <a:latin typeface="DM Sans"/>
                <a:ea typeface="DM Sans"/>
                <a:cs typeface="DM Sans"/>
                <a:sym typeface="DM Sans"/>
              </a:rPr>
              <a:t>12:00 NOON </a:t>
            </a:r>
            <a:endParaRPr sz="1200">
              <a:solidFill>
                <a:schemeClr val="lt1"/>
              </a:solidFill>
              <a:latin typeface="DM Sans"/>
              <a:ea typeface="DM Sans"/>
              <a:cs typeface="DM Sans"/>
              <a:sym typeface="DM Sans"/>
            </a:endParaRPr>
          </a:p>
        </p:txBody>
      </p:sp>
      <p:sp>
        <p:nvSpPr>
          <p:cNvPr id="892" name="Google Shape;892;p63"/>
          <p:cNvSpPr txBox="1"/>
          <p:nvPr/>
        </p:nvSpPr>
        <p:spPr>
          <a:xfrm>
            <a:off x="562850" y="4055175"/>
            <a:ext cx="11223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chemeClr val="lt1"/>
                </a:solidFill>
                <a:latin typeface="Roboto"/>
                <a:ea typeface="Roboto"/>
                <a:cs typeface="Roboto"/>
                <a:sym typeface="Roboto"/>
              </a:rPr>
              <a:t>Session 6</a:t>
            </a:r>
            <a:endParaRPr b="1" sz="1200">
              <a:solidFill>
                <a:schemeClr val="lt1"/>
              </a:solidFill>
              <a:latin typeface="Roboto"/>
              <a:ea typeface="Roboto"/>
              <a:cs typeface="Roboto"/>
              <a:sym typeface="Roboto"/>
            </a:endParaRPr>
          </a:p>
          <a:p>
            <a:pPr indent="0" lvl="0" marL="0" rtl="0" algn="r">
              <a:spcBef>
                <a:spcPts val="0"/>
              </a:spcBef>
              <a:spcAft>
                <a:spcPts val="0"/>
              </a:spcAft>
              <a:buNone/>
            </a:pPr>
            <a:r>
              <a:rPr lang="en" sz="1200">
                <a:solidFill>
                  <a:schemeClr val="lt1"/>
                </a:solidFill>
                <a:latin typeface="DM Sans"/>
                <a:ea typeface="DM Sans"/>
                <a:cs typeface="DM Sans"/>
                <a:sym typeface="DM Sans"/>
              </a:rPr>
              <a:t>1:00 PM </a:t>
            </a:r>
            <a:endParaRPr sz="1200">
              <a:solidFill>
                <a:schemeClr val="lt1"/>
              </a:solidFill>
              <a:latin typeface="DM Sans"/>
              <a:ea typeface="DM Sans"/>
              <a:cs typeface="DM Sans"/>
              <a:sym typeface="DM Sans"/>
            </a:endParaRPr>
          </a:p>
        </p:txBody>
      </p:sp>
      <p:sp>
        <p:nvSpPr>
          <p:cNvPr id="893" name="Google Shape;893;p63"/>
          <p:cNvSpPr txBox="1"/>
          <p:nvPr/>
        </p:nvSpPr>
        <p:spPr>
          <a:xfrm>
            <a:off x="1952900" y="1024975"/>
            <a:ext cx="2277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DM Sans"/>
                <a:ea typeface="DM Sans"/>
                <a:cs typeface="DM Sans"/>
                <a:sym typeface="DM Sans"/>
              </a:rPr>
              <a:t>"Lorem ipsum dolor sit amet, consectetur adipiscing elit, t  </a:t>
            </a:r>
            <a:endParaRPr sz="1200">
              <a:solidFill>
                <a:schemeClr val="lt1"/>
              </a:solidFill>
              <a:latin typeface="DM Sans"/>
              <a:ea typeface="DM Sans"/>
              <a:cs typeface="DM Sans"/>
              <a:sym typeface="DM Sans"/>
            </a:endParaRPr>
          </a:p>
        </p:txBody>
      </p:sp>
      <p:sp>
        <p:nvSpPr>
          <p:cNvPr id="894" name="Google Shape;894;p63"/>
          <p:cNvSpPr txBox="1"/>
          <p:nvPr/>
        </p:nvSpPr>
        <p:spPr>
          <a:xfrm>
            <a:off x="1952900" y="1623875"/>
            <a:ext cx="2277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DM Sans"/>
                <a:ea typeface="DM Sans"/>
                <a:cs typeface="DM Sans"/>
                <a:sym typeface="DM Sans"/>
              </a:rPr>
              <a:t>"Lorem ipsum dolor sit amet, consectetur adipiscing elit, t  </a:t>
            </a:r>
            <a:endParaRPr sz="1200">
              <a:solidFill>
                <a:schemeClr val="lt1"/>
              </a:solidFill>
              <a:latin typeface="DM Sans"/>
              <a:ea typeface="DM Sans"/>
              <a:cs typeface="DM Sans"/>
              <a:sym typeface="DM Sans"/>
            </a:endParaRPr>
          </a:p>
        </p:txBody>
      </p:sp>
      <p:sp>
        <p:nvSpPr>
          <p:cNvPr id="895" name="Google Shape;895;p63"/>
          <p:cNvSpPr txBox="1"/>
          <p:nvPr/>
        </p:nvSpPr>
        <p:spPr>
          <a:xfrm>
            <a:off x="1952900" y="2260325"/>
            <a:ext cx="2277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DM Sans"/>
                <a:ea typeface="DM Sans"/>
                <a:cs typeface="DM Sans"/>
                <a:sym typeface="DM Sans"/>
              </a:rPr>
              <a:t>"Lorem ipsum dolor sit amet, consectetur adipiscing elit, t  </a:t>
            </a:r>
            <a:endParaRPr sz="1200">
              <a:solidFill>
                <a:schemeClr val="lt1"/>
              </a:solidFill>
              <a:latin typeface="DM Sans"/>
              <a:ea typeface="DM Sans"/>
              <a:cs typeface="DM Sans"/>
              <a:sym typeface="DM Sans"/>
            </a:endParaRPr>
          </a:p>
        </p:txBody>
      </p:sp>
      <p:sp>
        <p:nvSpPr>
          <p:cNvPr id="896" name="Google Shape;896;p63"/>
          <p:cNvSpPr txBox="1"/>
          <p:nvPr/>
        </p:nvSpPr>
        <p:spPr>
          <a:xfrm>
            <a:off x="1952900" y="2896775"/>
            <a:ext cx="2277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DM Sans"/>
                <a:ea typeface="DM Sans"/>
                <a:cs typeface="DM Sans"/>
                <a:sym typeface="DM Sans"/>
              </a:rPr>
              <a:t>"Lorem ipsum dolor sit amet, consectetur adipiscing elit, t  </a:t>
            </a:r>
            <a:endParaRPr sz="1200">
              <a:solidFill>
                <a:schemeClr val="lt1"/>
              </a:solidFill>
              <a:latin typeface="DM Sans"/>
              <a:ea typeface="DM Sans"/>
              <a:cs typeface="DM Sans"/>
              <a:sym typeface="DM Sans"/>
            </a:endParaRPr>
          </a:p>
        </p:txBody>
      </p:sp>
      <p:sp>
        <p:nvSpPr>
          <p:cNvPr id="897" name="Google Shape;897;p63"/>
          <p:cNvSpPr txBox="1"/>
          <p:nvPr/>
        </p:nvSpPr>
        <p:spPr>
          <a:xfrm>
            <a:off x="1952900" y="3475975"/>
            <a:ext cx="2277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DM Sans"/>
                <a:ea typeface="DM Sans"/>
                <a:cs typeface="DM Sans"/>
                <a:sym typeface="DM Sans"/>
              </a:rPr>
              <a:t>"Lorem ipsum dolor sit amet, consectetur adipiscing elit, t  </a:t>
            </a:r>
            <a:endParaRPr sz="1200">
              <a:solidFill>
                <a:schemeClr val="lt1"/>
              </a:solidFill>
              <a:latin typeface="DM Sans"/>
              <a:ea typeface="DM Sans"/>
              <a:cs typeface="DM Sans"/>
              <a:sym typeface="DM Sans"/>
            </a:endParaRPr>
          </a:p>
        </p:txBody>
      </p:sp>
      <p:sp>
        <p:nvSpPr>
          <p:cNvPr id="898" name="Google Shape;898;p63"/>
          <p:cNvSpPr txBox="1"/>
          <p:nvPr/>
        </p:nvSpPr>
        <p:spPr>
          <a:xfrm>
            <a:off x="1952900" y="4055175"/>
            <a:ext cx="2277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DM Sans"/>
                <a:ea typeface="DM Sans"/>
                <a:cs typeface="DM Sans"/>
                <a:sym typeface="DM Sans"/>
              </a:rPr>
              <a:t>"Lorem ipsum dolor sit amet, consectetur adipiscing elit, t  </a:t>
            </a:r>
            <a:endParaRPr sz="1200">
              <a:solidFill>
                <a:schemeClr val="lt1"/>
              </a:solidFill>
              <a:latin typeface="DM Sans"/>
              <a:ea typeface="DM Sans"/>
              <a:cs typeface="DM Sans"/>
              <a:sym typeface="DM Sans"/>
            </a:endParaRPr>
          </a:p>
        </p:txBody>
      </p:sp>
      <p:sp>
        <p:nvSpPr>
          <p:cNvPr id="899" name="Google Shape;899;p63"/>
          <p:cNvSpPr txBox="1"/>
          <p:nvPr/>
        </p:nvSpPr>
        <p:spPr>
          <a:xfrm>
            <a:off x="4560250" y="2896775"/>
            <a:ext cx="23295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DM Sans"/>
                <a:ea typeface="DM Sans"/>
                <a:cs typeface="DM Sans"/>
                <a:sym typeface="DM Sans"/>
              </a:rPr>
              <a:t>"Lorem ipsum dolor sit amet, consectetur adipiscing elit, t  </a:t>
            </a:r>
            <a:endParaRPr sz="1200">
              <a:solidFill>
                <a:schemeClr val="lt1"/>
              </a:solidFill>
              <a:latin typeface="DM Sans"/>
              <a:ea typeface="DM Sans"/>
              <a:cs typeface="DM Sans"/>
              <a:sym typeface="DM Sans"/>
            </a:endParaRPr>
          </a:p>
        </p:txBody>
      </p:sp>
      <p:sp>
        <p:nvSpPr>
          <p:cNvPr id="900" name="Google Shape;900;p63"/>
          <p:cNvSpPr txBox="1"/>
          <p:nvPr/>
        </p:nvSpPr>
        <p:spPr>
          <a:xfrm>
            <a:off x="4560250" y="1623875"/>
            <a:ext cx="23295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DM Sans"/>
                <a:ea typeface="DM Sans"/>
                <a:cs typeface="DM Sans"/>
                <a:sym typeface="DM Sans"/>
              </a:rPr>
              <a:t>"Lorem ipsum dolor sit amet, consectetur adipiscing elit, t  </a:t>
            </a:r>
            <a:endParaRPr sz="1200">
              <a:solidFill>
                <a:schemeClr val="lt1"/>
              </a:solidFill>
              <a:latin typeface="DM Sans"/>
              <a:ea typeface="DM Sans"/>
              <a:cs typeface="DM Sans"/>
              <a:sym typeface="DM Sans"/>
            </a:endParaRPr>
          </a:p>
        </p:txBody>
      </p:sp>
      <p:cxnSp>
        <p:nvCxnSpPr>
          <p:cNvPr id="901" name="Google Shape;901;p63"/>
          <p:cNvCxnSpPr/>
          <p:nvPr/>
        </p:nvCxnSpPr>
        <p:spPr>
          <a:xfrm>
            <a:off x="4292600" y="1571375"/>
            <a:ext cx="0" cy="624300"/>
          </a:xfrm>
          <a:prstGeom prst="straightConnector1">
            <a:avLst/>
          </a:prstGeom>
          <a:noFill/>
          <a:ln cap="flat" cmpd="sng" w="9525">
            <a:solidFill>
              <a:schemeClr val="lt1"/>
            </a:solidFill>
            <a:prstDash val="solid"/>
            <a:round/>
            <a:headEnd len="med" w="med" type="none"/>
            <a:tailEnd len="med" w="med" type="none"/>
          </a:ln>
        </p:spPr>
      </p:cxnSp>
      <p:cxnSp>
        <p:nvCxnSpPr>
          <p:cNvPr id="902" name="Google Shape;902;p63"/>
          <p:cNvCxnSpPr/>
          <p:nvPr/>
        </p:nvCxnSpPr>
        <p:spPr>
          <a:xfrm>
            <a:off x="4292500" y="2896775"/>
            <a:ext cx="0" cy="6243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6" name="Shape 906"/>
        <p:cNvGrpSpPr/>
        <p:nvPr/>
      </p:nvGrpSpPr>
      <p:grpSpPr>
        <a:xfrm>
          <a:off x="0" y="0"/>
          <a:ext cx="0" cy="0"/>
          <a:chOff x="0" y="0"/>
          <a:chExt cx="0" cy="0"/>
        </a:xfrm>
      </p:grpSpPr>
      <p:grpSp>
        <p:nvGrpSpPr>
          <p:cNvPr id="907" name="Google Shape;907;p64"/>
          <p:cNvGrpSpPr/>
          <p:nvPr/>
        </p:nvGrpSpPr>
        <p:grpSpPr>
          <a:xfrm>
            <a:off x="484223" y="764596"/>
            <a:ext cx="8175627" cy="3614312"/>
            <a:chOff x="1328775" y="1137858"/>
            <a:chExt cx="6486534" cy="2867819"/>
          </a:xfrm>
        </p:grpSpPr>
        <p:sp>
          <p:nvSpPr>
            <p:cNvPr id="908" name="Google Shape;908;p64"/>
            <p:cNvSpPr txBox="1"/>
            <p:nvPr/>
          </p:nvSpPr>
          <p:spPr>
            <a:xfrm>
              <a:off x="4248909" y="1711369"/>
              <a:ext cx="3566400" cy="573600"/>
            </a:xfrm>
            <a:prstGeom prst="rect">
              <a:avLst/>
            </a:prstGeom>
            <a:noFill/>
            <a:ln>
              <a:noFill/>
            </a:ln>
          </p:spPr>
          <p:txBody>
            <a:bodyPr anchorCtr="0" anchor="ctr" bIns="172825" lIns="115225" spcFirstLastPara="1" rIns="115225" wrap="square" tIns="172825">
              <a:noAutofit/>
            </a:bodyPr>
            <a:lstStyle/>
            <a:p>
              <a:pPr indent="0" lvl="0" marL="0" rtl="0" algn="l">
                <a:spcBef>
                  <a:spcPts val="0"/>
                </a:spcBef>
                <a:spcAft>
                  <a:spcPts val="0"/>
                </a:spcAft>
                <a:buNone/>
              </a:pPr>
              <a:r>
                <a:rPr lang="en" sz="1512">
                  <a:solidFill>
                    <a:schemeClr val="lt1"/>
                  </a:solidFill>
                  <a:latin typeface="DM Sans"/>
                  <a:ea typeface="DM Sans"/>
                  <a:cs typeface="DM Sans"/>
                  <a:sym typeface="DM Sans"/>
                </a:rPr>
                <a:t>Partnering with sustainable suppliers.</a:t>
              </a:r>
              <a:endParaRPr sz="1512">
                <a:solidFill>
                  <a:schemeClr val="lt1"/>
                </a:solidFill>
                <a:latin typeface="DM Sans"/>
                <a:ea typeface="DM Sans"/>
                <a:cs typeface="DM Sans"/>
                <a:sym typeface="DM Sans"/>
              </a:endParaRPr>
            </a:p>
          </p:txBody>
        </p:sp>
        <p:cxnSp>
          <p:nvCxnSpPr>
            <p:cNvPr id="909" name="Google Shape;909;p64"/>
            <p:cNvCxnSpPr/>
            <p:nvPr/>
          </p:nvCxnSpPr>
          <p:spPr>
            <a:xfrm rot="10800000">
              <a:off x="3906000" y="1711425"/>
              <a:ext cx="3909300" cy="0"/>
            </a:xfrm>
            <a:prstGeom prst="straightConnector1">
              <a:avLst/>
            </a:prstGeom>
            <a:noFill/>
            <a:ln cap="flat" cmpd="sng" w="24000">
              <a:solidFill>
                <a:schemeClr val="dk1"/>
              </a:solidFill>
              <a:prstDash val="solid"/>
              <a:round/>
              <a:headEnd len="med" w="med" type="none"/>
              <a:tailEnd len="med" w="med" type="none"/>
            </a:ln>
          </p:spPr>
        </p:cxnSp>
        <p:cxnSp>
          <p:nvCxnSpPr>
            <p:cNvPr id="910" name="Google Shape;910;p64"/>
            <p:cNvCxnSpPr/>
            <p:nvPr/>
          </p:nvCxnSpPr>
          <p:spPr>
            <a:xfrm rot="10800000">
              <a:off x="3906000" y="2284951"/>
              <a:ext cx="3909300" cy="0"/>
            </a:xfrm>
            <a:prstGeom prst="straightConnector1">
              <a:avLst/>
            </a:prstGeom>
            <a:noFill/>
            <a:ln cap="flat" cmpd="sng" w="24000">
              <a:solidFill>
                <a:schemeClr val="dk1"/>
              </a:solidFill>
              <a:prstDash val="solid"/>
              <a:round/>
              <a:headEnd len="med" w="med" type="none"/>
              <a:tailEnd len="med" w="med" type="none"/>
            </a:ln>
          </p:spPr>
        </p:cxnSp>
        <p:cxnSp>
          <p:nvCxnSpPr>
            <p:cNvPr id="911" name="Google Shape;911;p64"/>
            <p:cNvCxnSpPr/>
            <p:nvPr/>
          </p:nvCxnSpPr>
          <p:spPr>
            <a:xfrm rot="10800000">
              <a:off x="3906000" y="2858477"/>
              <a:ext cx="3909300" cy="0"/>
            </a:xfrm>
            <a:prstGeom prst="straightConnector1">
              <a:avLst/>
            </a:prstGeom>
            <a:noFill/>
            <a:ln cap="flat" cmpd="sng" w="24000">
              <a:solidFill>
                <a:schemeClr val="dk1"/>
              </a:solidFill>
              <a:prstDash val="solid"/>
              <a:round/>
              <a:headEnd len="med" w="med" type="none"/>
              <a:tailEnd len="med" w="med" type="none"/>
            </a:ln>
          </p:spPr>
        </p:cxnSp>
        <p:cxnSp>
          <p:nvCxnSpPr>
            <p:cNvPr id="912" name="Google Shape;912;p64"/>
            <p:cNvCxnSpPr/>
            <p:nvPr/>
          </p:nvCxnSpPr>
          <p:spPr>
            <a:xfrm rot="10800000">
              <a:off x="3906000" y="3432075"/>
              <a:ext cx="3909300" cy="0"/>
            </a:xfrm>
            <a:prstGeom prst="straightConnector1">
              <a:avLst/>
            </a:prstGeom>
            <a:noFill/>
            <a:ln cap="flat" cmpd="sng" w="24000">
              <a:solidFill>
                <a:schemeClr val="dk1"/>
              </a:solidFill>
              <a:prstDash val="solid"/>
              <a:round/>
              <a:headEnd len="med" w="med" type="none"/>
              <a:tailEnd len="med" w="med" type="none"/>
            </a:ln>
          </p:spPr>
        </p:cxnSp>
        <p:pic>
          <p:nvPicPr>
            <p:cNvPr descr="Man holding a tablet while at work." id="913" name="Google Shape;913;p64" title="Young factory engineer in workwear testing new production system or technology (Provided by Getty Images)"/>
            <p:cNvPicPr preferRelativeResize="0"/>
            <p:nvPr/>
          </p:nvPicPr>
          <p:blipFill rotWithShape="1">
            <a:blip r:embed="rId3">
              <a:alphaModFix/>
            </a:blip>
            <a:srcRect b="3130" l="26229" r="17555" t="3975"/>
            <a:stretch/>
          </p:blipFill>
          <p:spPr>
            <a:xfrm>
              <a:off x="1328775" y="1269650"/>
              <a:ext cx="2484250" cy="2736026"/>
            </a:xfrm>
            <a:prstGeom prst="rect">
              <a:avLst/>
            </a:prstGeom>
            <a:noFill/>
            <a:ln>
              <a:noFill/>
            </a:ln>
          </p:spPr>
        </p:pic>
        <p:sp>
          <p:nvSpPr>
            <p:cNvPr id="914" name="Google Shape;914;p64"/>
            <p:cNvSpPr txBox="1"/>
            <p:nvPr/>
          </p:nvSpPr>
          <p:spPr>
            <a:xfrm>
              <a:off x="3905944" y="1310318"/>
              <a:ext cx="342900" cy="231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890">
                  <a:solidFill>
                    <a:schemeClr val="lt1"/>
                  </a:solidFill>
                  <a:latin typeface="DM Sans SemiBold"/>
                  <a:ea typeface="DM Sans SemiBold"/>
                  <a:cs typeface="DM Sans SemiBold"/>
                  <a:sym typeface="DM Sans SemiBold"/>
                </a:rPr>
                <a:t>01.</a:t>
              </a:r>
              <a:endParaRPr sz="1890">
                <a:solidFill>
                  <a:schemeClr val="lt1"/>
                </a:solidFill>
                <a:latin typeface="DM Sans SemiBold"/>
                <a:ea typeface="DM Sans SemiBold"/>
                <a:cs typeface="DM Sans SemiBold"/>
                <a:sym typeface="DM Sans SemiBold"/>
              </a:endParaRPr>
            </a:p>
          </p:txBody>
        </p:sp>
        <p:sp>
          <p:nvSpPr>
            <p:cNvPr id="915" name="Google Shape;915;p64"/>
            <p:cNvSpPr txBox="1"/>
            <p:nvPr/>
          </p:nvSpPr>
          <p:spPr>
            <a:xfrm>
              <a:off x="4248909" y="1137858"/>
              <a:ext cx="3566400" cy="573600"/>
            </a:xfrm>
            <a:prstGeom prst="rect">
              <a:avLst/>
            </a:prstGeom>
            <a:noFill/>
            <a:ln>
              <a:noFill/>
            </a:ln>
          </p:spPr>
          <p:txBody>
            <a:bodyPr anchorCtr="0" anchor="ctr" bIns="172825" lIns="115225" spcFirstLastPara="1" rIns="115225" wrap="square" tIns="172825">
              <a:noAutofit/>
            </a:bodyPr>
            <a:lstStyle/>
            <a:p>
              <a:pPr indent="0" lvl="0" marL="0" rtl="0" algn="l">
                <a:spcBef>
                  <a:spcPts val="0"/>
                </a:spcBef>
                <a:spcAft>
                  <a:spcPts val="0"/>
                </a:spcAft>
                <a:buNone/>
              </a:pPr>
              <a:r>
                <a:rPr lang="en" sz="1512">
                  <a:solidFill>
                    <a:schemeClr val="lt1"/>
                  </a:solidFill>
                  <a:latin typeface="DM Sans"/>
                  <a:ea typeface="DM Sans"/>
                  <a:cs typeface="DM Sans"/>
                  <a:sym typeface="DM Sans"/>
                </a:rPr>
                <a:t>Developing products using recyclables.</a:t>
              </a:r>
              <a:endParaRPr sz="1512">
                <a:solidFill>
                  <a:schemeClr val="lt1"/>
                </a:solidFill>
                <a:latin typeface="DM Sans"/>
                <a:ea typeface="DM Sans"/>
                <a:cs typeface="DM Sans"/>
                <a:sym typeface="DM Sans"/>
              </a:endParaRPr>
            </a:p>
          </p:txBody>
        </p:sp>
        <p:sp>
          <p:nvSpPr>
            <p:cNvPr id="916" name="Google Shape;916;p64"/>
            <p:cNvSpPr txBox="1"/>
            <p:nvPr/>
          </p:nvSpPr>
          <p:spPr>
            <a:xfrm>
              <a:off x="3905944" y="1883841"/>
              <a:ext cx="342900" cy="231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890">
                  <a:solidFill>
                    <a:schemeClr val="lt1"/>
                  </a:solidFill>
                  <a:latin typeface="DM Sans SemiBold"/>
                  <a:ea typeface="DM Sans SemiBold"/>
                  <a:cs typeface="DM Sans SemiBold"/>
                  <a:sym typeface="DM Sans SemiBold"/>
                </a:rPr>
                <a:t>02.</a:t>
              </a:r>
              <a:endParaRPr sz="1890">
                <a:solidFill>
                  <a:schemeClr val="lt1"/>
                </a:solidFill>
                <a:latin typeface="DM Sans SemiBold"/>
                <a:ea typeface="DM Sans SemiBold"/>
                <a:cs typeface="DM Sans SemiBold"/>
                <a:sym typeface="DM Sans SemiBold"/>
              </a:endParaRPr>
            </a:p>
          </p:txBody>
        </p:sp>
        <p:sp>
          <p:nvSpPr>
            <p:cNvPr id="917" name="Google Shape;917;p64"/>
            <p:cNvSpPr txBox="1"/>
            <p:nvPr/>
          </p:nvSpPr>
          <p:spPr>
            <a:xfrm>
              <a:off x="3905944" y="2457387"/>
              <a:ext cx="342900" cy="231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890">
                  <a:solidFill>
                    <a:schemeClr val="lt1"/>
                  </a:solidFill>
                  <a:latin typeface="DM Sans SemiBold"/>
                  <a:ea typeface="DM Sans SemiBold"/>
                  <a:cs typeface="DM Sans SemiBold"/>
                  <a:sym typeface="DM Sans SemiBold"/>
                </a:rPr>
                <a:t>03.</a:t>
              </a:r>
              <a:endParaRPr sz="1890">
                <a:solidFill>
                  <a:schemeClr val="lt1"/>
                </a:solidFill>
                <a:latin typeface="DM Sans SemiBold"/>
                <a:ea typeface="DM Sans SemiBold"/>
                <a:cs typeface="DM Sans SemiBold"/>
                <a:sym typeface="DM Sans SemiBold"/>
              </a:endParaRPr>
            </a:p>
          </p:txBody>
        </p:sp>
        <p:sp>
          <p:nvSpPr>
            <p:cNvPr id="918" name="Google Shape;918;p64"/>
            <p:cNvSpPr txBox="1"/>
            <p:nvPr/>
          </p:nvSpPr>
          <p:spPr>
            <a:xfrm>
              <a:off x="4248909" y="2284904"/>
              <a:ext cx="3566400" cy="573600"/>
            </a:xfrm>
            <a:prstGeom prst="rect">
              <a:avLst/>
            </a:prstGeom>
            <a:noFill/>
            <a:ln>
              <a:noFill/>
            </a:ln>
          </p:spPr>
          <p:txBody>
            <a:bodyPr anchorCtr="0" anchor="ctr" bIns="172825" lIns="115225" spcFirstLastPara="1" rIns="115225" wrap="square" tIns="172825">
              <a:noAutofit/>
            </a:bodyPr>
            <a:lstStyle/>
            <a:p>
              <a:pPr indent="0" lvl="0" marL="0" rtl="0" algn="l">
                <a:spcBef>
                  <a:spcPts val="0"/>
                </a:spcBef>
                <a:spcAft>
                  <a:spcPts val="0"/>
                </a:spcAft>
                <a:buNone/>
              </a:pPr>
              <a:r>
                <a:rPr lang="en" sz="1512">
                  <a:solidFill>
                    <a:schemeClr val="lt1"/>
                  </a:solidFill>
                  <a:latin typeface="DM Sans"/>
                  <a:ea typeface="DM Sans"/>
                  <a:cs typeface="DM Sans"/>
                  <a:sym typeface="DM Sans"/>
                </a:rPr>
                <a:t>Installing advanced water recycling systems.</a:t>
              </a:r>
              <a:endParaRPr sz="1512">
                <a:solidFill>
                  <a:schemeClr val="lt1"/>
                </a:solidFill>
                <a:latin typeface="DM Sans"/>
                <a:ea typeface="DM Sans"/>
                <a:cs typeface="DM Sans"/>
                <a:sym typeface="DM Sans"/>
              </a:endParaRPr>
            </a:p>
          </p:txBody>
        </p:sp>
        <p:sp>
          <p:nvSpPr>
            <p:cNvPr id="919" name="Google Shape;919;p64"/>
            <p:cNvSpPr txBox="1"/>
            <p:nvPr/>
          </p:nvSpPr>
          <p:spPr>
            <a:xfrm>
              <a:off x="3905944" y="3030945"/>
              <a:ext cx="342900" cy="231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890">
                  <a:solidFill>
                    <a:schemeClr val="lt1"/>
                  </a:solidFill>
                  <a:latin typeface="DM Sans SemiBold"/>
                  <a:ea typeface="DM Sans SemiBold"/>
                  <a:cs typeface="DM Sans SemiBold"/>
                  <a:sym typeface="DM Sans SemiBold"/>
                </a:rPr>
                <a:t>04.</a:t>
              </a:r>
              <a:endParaRPr sz="1890">
                <a:solidFill>
                  <a:schemeClr val="lt1"/>
                </a:solidFill>
                <a:latin typeface="DM Sans SemiBold"/>
                <a:ea typeface="DM Sans SemiBold"/>
                <a:cs typeface="DM Sans SemiBold"/>
                <a:sym typeface="DM Sans SemiBold"/>
              </a:endParaRPr>
            </a:p>
          </p:txBody>
        </p:sp>
        <p:sp>
          <p:nvSpPr>
            <p:cNvPr id="920" name="Google Shape;920;p64"/>
            <p:cNvSpPr txBox="1"/>
            <p:nvPr/>
          </p:nvSpPr>
          <p:spPr>
            <a:xfrm>
              <a:off x="4248909" y="2858473"/>
              <a:ext cx="3566400" cy="573600"/>
            </a:xfrm>
            <a:prstGeom prst="rect">
              <a:avLst/>
            </a:prstGeom>
            <a:noFill/>
            <a:ln>
              <a:noFill/>
            </a:ln>
          </p:spPr>
          <p:txBody>
            <a:bodyPr anchorCtr="0" anchor="ctr" bIns="172825" lIns="115225" spcFirstLastPara="1" rIns="115225" wrap="square" tIns="172825">
              <a:noAutofit/>
            </a:bodyPr>
            <a:lstStyle/>
            <a:p>
              <a:pPr indent="0" lvl="0" marL="0" rtl="0" algn="l">
                <a:lnSpc>
                  <a:spcPct val="80000"/>
                </a:lnSpc>
                <a:spcBef>
                  <a:spcPts val="0"/>
                </a:spcBef>
                <a:spcAft>
                  <a:spcPts val="0"/>
                </a:spcAft>
                <a:buNone/>
              </a:pPr>
              <a:r>
                <a:rPr lang="en" sz="1512">
                  <a:solidFill>
                    <a:schemeClr val="lt1"/>
                  </a:solidFill>
                  <a:latin typeface="DM Sans"/>
                  <a:ea typeface="DM Sans"/>
                  <a:cs typeface="DM Sans"/>
                  <a:sym typeface="DM Sans"/>
                </a:rPr>
                <a:t>Introducing take-back plans for used products.</a:t>
              </a:r>
              <a:endParaRPr sz="1512">
                <a:solidFill>
                  <a:schemeClr val="lt1"/>
                </a:solidFill>
                <a:latin typeface="DM Sans"/>
                <a:ea typeface="DM Sans"/>
                <a:cs typeface="DM Sans"/>
                <a:sym typeface="DM Sans"/>
              </a:endParaRPr>
            </a:p>
          </p:txBody>
        </p:sp>
        <p:sp>
          <p:nvSpPr>
            <p:cNvPr id="921" name="Google Shape;921;p64"/>
            <p:cNvSpPr txBox="1"/>
            <p:nvPr/>
          </p:nvSpPr>
          <p:spPr>
            <a:xfrm>
              <a:off x="3905944" y="3604468"/>
              <a:ext cx="342900" cy="231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890">
                  <a:solidFill>
                    <a:schemeClr val="lt1"/>
                  </a:solidFill>
                  <a:latin typeface="DM Sans SemiBold"/>
                  <a:ea typeface="DM Sans SemiBold"/>
                  <a:cs typeface="DM Sans SemiBold"/>
                  <a:sym typeface="DM Sans SemiBold"/>
                </a:rPr>
                <a:t>05.</a:t>
              </a:r>
              <a:endParaRPr sz="1890">
                <a:solidFill>
                  <a:schemeClr val="lt1"/>
                </a:solidFill>
                <a:latin typeface="DM Sans SemiBold"/>
                <a:ea typeface="DM Sans SemiBold"/>
                <a:cs typeface="DM Sans SemiBold"/>
                <a:sym typeface="DM Sans SemiBold"/>
              </a:endParaRPr>
            </a:p>
          </p:txBody>
        </p:sp>
        <p:sp>
          <p:nvSpPr>
            <p:cNvPr id="922" name="Google Shape;922;p64"/>
            <p:cNvSpPr txBox="1"/>
            <p:nvPr/>
          </p:nvSpPr>
          <p:spPr>
            <a:xfrm>
              <a:off x="4248909" y="3432066"/>
              <a:ext cx="3566400" cy="573600"/>
            </a:xfrm>
            <a:prstGeom prst="rect">
              <a:avLst/>
            </a:prstGeom>
            <a:noFill/>
            <a:ln>
              <a:noFill/>
            </a:ln>
          </p:spPr>
          <p:txBody>
            <a:bodyPr anchorCtr="0" anchor="ctr" bIns="172825" lIns="115225" spcFirstLastPara="1" rIns="115225" wrap="square" tIns="172825">
              <a:noAutofit/>
            </a:bodyPr>
            <a:lstStyle/>
            <a:p>
              <a:pPr indent="0" lvl="0" marL="0" rtl="0" algn="l">
                <a:spcBef>
                  <a:spcPts val="0"/>
                </a:spcBef>
                <a:spcAft>
                  <a:spcPts val="0"/>
                </a:spcAft>
                <a:buNone/>
              </a:pPr>
              <a:r>
                <a:rPr lang="en" sz="1512">
                  <a:solidFill>
                    <a:schemeClr val="lt1"/>
                  </a:solidFill>
                  <a:latin typeface="DM Sans"/>
                  <a:ea typeface="DM Sans"/>
                  <a:cs typeface="DM Sans"/>
                  <a:sym typeface="DM Sans"/>
                </a:rPr>
                <a:t>Implementing solar solutions across facilities.</a:t>
              </a:r>
              <a:endParaRPr sz="1512">
                <a:solidFill>
                  <a:schemeClr val="lt1"/>
                </a:solidFill>
                <a:latin typeface="DM Sans"/>
                <a:ea typeface="DM Sans"/>
                <a:cs typeface="DM Sans"/>
                <a:sym typeface="DM Sans"/>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6" name="Shape 926"/>
        <p:cNvGrpSpPr/>
        <p:nvPr/>
      </p:nvGrpSpPr>
      <p:grpSpPr>
        <a:xfrm>
          <a:off x="0" y="0"/>
          <a:ext cx="0" cy="0"/>
          <a:chOff x="0" y="0"/>
          <a:chExt cx="0" cy="0"/>
        </a:xfrm>
      </p:grpSpPr>
      <p:sp>
        <p:nvSpPr>
          <p:cNvPr id="927" name="Google Shape;927;p65"/>
          <p:cNvSpPr/>
          <p:nvPr/>
        </p:nvSpPr>
        <p:spPr>
          <a:xfrm>
            <a:off x="4805754" y="2733851"/>
            <a:ext cx="881541" cy="1025852"/>
          </a:xfrm>
          <a:custGeom>
            <a:rect b="b" l="l" r="r" t="t"/>
            <a:pathLst>
              <a:path extrusionOk="0" h="53215" w="45729">
                <a:moveTo>
                  <a:pt x="1" y="45085"/>
                </a:moveTo>
                <a:lnTo>
                  <a:pt x="915" y="45999"/>
                </a:lnTo>
                <a:lnTo>
                  <a:pt x="2914" y="47693"/>
                </a:lnTo>
                <a:lnTo>
                  <a:pt x="5082" y="49183"/>
                </a:lnTo>
                <a:lnTo>
                  <a:pt x="7351" y="50471"/>
                </a:lnTo>
                <a:lnTo>
                  <a:pt x="9790" y="51521"/>
                </a:lnTo>
                <a:lnTo>
                  <a:pt x="12330" y="52334"/>
                </a:lnTo>
                <a:lnTo>
                  <a:pt x="14973" y="52876"/>
                </a:lnTo>
                <a:lnTo>
                  <a:pt x="17716" y="53180"/>
                </a:lnTo>
                <a:lnTo>
                  <a:pt x="19139" y="53214"/>
                </a:lnTo>
                <a:lnTo>
                  <a:pt x="20494" y="53180"/>
                </a:lnTo>
                <a:lnTo>
                  <a:pt x="23170" y="52909"/>
                </a:lnTo>
                <a:lnTo>
                  <a:pt x="25778" y="52367"/>
                </a:lnTo>
                <a:lnTo>
                  <a:pt x="28285" y="51588"/>
                </a:lnTo>
                <a:lnTo>
                  <a:pt x="30656" y="50572"/>
                </a:lnTo>
                <a:lnTo>
                  <a:pt x="32925" y="49353"/>
                </a:lnTo>
                <a:lnTo>
                  <a:pt x="35059" y="47930"/>
                </a:lnTo>
                <a:lnTo>
                  <a:pt x="37024" y="46304"/>
                </a:lnTo>
                <a:lnTo>
                  <a:pt x="38819" y="44475"/>
                </a:lnTo>
                <a:lnTo>
                  <a:pt x="40445" y="42511"/>
                </a:lnTo>
                <a:lnTo>
                  <a:pt x="41901" y="40410"/>
                </a:lnTo>
                <a:lnTo>
                  <a:pt x="43121" y="38141"/>
                </a:lnTo>
                <a:lnTo>
                  <a:pt x="44137" y="35736"/>
                </a:lnTo>
                <a:lnTo>
                  <a:pt x="44916" y="33229"/>
                </a:lnTo>
                <a:lnTo>
                  <a:pt x="45424" y="30655"/>
                </a:lnTo>
                <a:lnTo>
                  <a:pt x="45695" y="27979"/>
                </a:lnTo>
                <a:lnTo>
                  <a:pt x="45729" y="26590"/>
                </a:lnTo>
                <a:lnTo>
                  <a:pt x="45695" y="25236"/>
                </a:lnTo>
                <a:lnTo>
                  <a:pt x="45424" y="22526"/>
                </a:lnTo>
                <a:lnTo>
                  <a:pt x="44916" y="19951"/>
                </a:lnTo>
                <a:lnTo>
                  <a:pt x="44137" y="17445"/>
                </a:lnTo>
                <a:lnTo>
                  <a:pt x="43121" y="15040"/>
                </a:lnTo>
                <a:lnTo>
                  <a:pt x="41901" y="12804"/>
                </a:lnTo>
                <a:lnTo>
                  <a:pt x="40445" y="10670"/>
                </a:lnTo>
                <a:lnTo>
                  <a:pt x="38819" y="8706"/>
                </a:lnTo>
                <a:lnTo>
                  <a:pt x="37024" y="6877"/>
                </a:lnTo>
                <a:lnTo>
                  <a:pt x="35059" y="5251"/>
                </a:lnTo>
                <a:lnTo>
                  <a:pt x="32925" y="3828"/>
                </a:lnTo>
                <a:lnTo>
                  <a:pt x="30656" y="2609"/>
                </a:lnTo>
                <a:lnTo>
                  <a:pt x="28285" y="1592"/>
                </a:lnTo>
                <a:lnTo>
                  <a:pt x="25778" y="813"/>
                </a:lnTo>
                <a:lnTo>
                  <a:pt x="23170" y="271"/>
                </a:lnTo>
                <a:lnTo>
                  <a:pt x="20494" y="0"/>
                </a:lnTo>
                <a:lnTo>
                  <a:pt x="19139" y="0"/>
                </a:lnTo>
                <a:lnTo>
                  <a:pt x="17784" y="0"/>
                </a:lnTo>
                <a:lnTo>
                  <a:pt x="15142" y="271"/>
                </a:lnTo>
                <a:lnTo>
                  <a:pt x="12568" y="780"/>
                </a:lnTo>
                <a:lnTo>
                  <a:pt x="10129" y="1525"/>
                </a:lnTo>
                <a:lnTo>
                  <a:pt x="7758" y="2507"/>
                </a:lnTo>
                <a:lnTo>
                  <a:pt x="5522" y="3693"/>
                </a:lnTo>
                <a:lnTo>
                  <a:pt x="3422" y="5115"/>
                </a:lnTo>
                <a:lnTo>
                  <a:pt x="1457" y="6673"/>
                </a:lnTo>
                <a:lnTo>
                  <a:pt x="543" y="7554"/>
                </a:lnTo>
                <a:lnTo>
                  <a:pt x="1423" y="8435"/>
                </a:lnTo>
                <a:lnTo>
                  <a:pt x="2982" y="10399"/>
                </a:lnTo>
                <a:lnTo>
                  <a:pt x="4370" y="12499"/>
                </a:lnTo>
                <a:lnTo>
                  <a:pt x="5522" y="14735"/>
                </a:lnTo>
                <a:lnTo>
                  <a:pt x="6504" y="17072"/>
                </a:lnTo>
                <a:lnTo>
                  <a:pt x="7250" y="19511"/>
                </a:lnTo>
                <a:lnTo>
                  <a:pt x="7758" y="22051"/>
                </a:lnTo>
                <a:lnTo>
                  <a:pt x="8029" y="24694"/>
                </a:lnTo>
                <a:lnTo>
                  <a:pt x="8029" y="26048"/>
                </a:lnTo>
                <a:lnTo>
                  <a:pt x="8029" y="27437"/>
                </a:lnTo>
                <a:lnTo>
                  <a:pt x="7724" y="30147"/>
                </a:lnTo>
                <a:lnTo>
                  <a:pt x="7182" y="32789"/>
                </a:lnTo>
                <a:lnTo>
                  <a:pt x="6369" y="35330"/>
                </a:lnTo>
                <a:lnTo>
                  <a:pt x="5353" y="37768"/>
                </a:lnTo>
                <a:lnTo>
                  <a:pt x="4066" y="40038"/>
                </a:lnTo>
                <a:lnTo>
                  <a:pt x="2609" y="42172"/>
                </a:lnTo>
                <a:lnTo>
                  <a:pt x="915" y="44170"/>
                </a:lnTo>
                <a:lnTo>
                  <a:pt x="1" y="45085"/>
                </a:lnTo>
                <a:close/>
              </a:path>
            </a:pathLst>
          </a:custGeom>
          <a:solidFill>
            <a:srgbClr val="AED2F3"/>
          </a:solidFill>
          <a:ln>
            <a:noFill/>
          </a:ln>
        </p:spPr>
        <p:txBody>
          <a:bodyPr anchorCtr="0" anchor="ctr" bIns="70475" lIns="70475" spcFirstLastPara="1" rIns="70475" wrap="square" tIns="70475">
            <a:noAutofit/>
          </a:bodyPr>
          <a:lstStyle/>
          <a:p>
            <a:pPr indent="0" lvl="0" marL="0" rtl="0" algn="l">
              <a:spcBef>
                <a:spcPts val="0"/>
              </a:spcBef>
              <a:spcAft>
                <a:spcPts val="0"/>
              </a:spcAft>
              <a:buNone/>
            </a:pPr>
            <a:r>
              <a:t/>
            </a:r>
            <a:endParaRPr/>
          </a:p>
        </p:txBody>
      </p:sp>
      <p:sp>
        <p:nvSpPr>
          <p:cNvPr id="928" name="Google Shape;928;p65"/>
          <p:cNvSpPr/>
          <p:nvPr/>
        </p:nvSpPr>
        <p:spPr>
          <a:xfrm>
            <a:off x="3935378" y="2867052"/>
            <a:ext cx="1025197" cy="881541"/>
          </a:xfrm>
          <a:custGeom>
            <a:rect b="b" l="l" r="r" t="t"/>
            <a:pathLst>
              <a:path extrusionOk="0" h="45729" w="53181">
                <a:moveTo>
                  <a:pt x="8096" y="0"/>
                </a:moveTo>
                <a:lnTo>
                  <a:pt x="9011" y="915"/>
                </a:lnTo>
                <a:lnTo>
                  <a:pt x="11009" y="2609"/>
                </a:lnTo>
                <a:lnTo>
                  <a:pt x="13143" y="4065"/>
                </a:lnTo>
                <a:lnTo>
                  <a:pt x="15413" y="5352"/>
                </a:lnTo>
                <a:lnTo>
                  <a:pt x="17851" y="6368"/>
                </a:lnTo>
                <a:lnTo>
                  <a:pt x="20392" y="7181"/>
                </a:lnTo>
                <a:lnTo>
                  <a:pt x="23034" y="7723"/>
                </a:lnTo>
                <a:lnTo>
                  <a:pt x="25744" y="8028"/>
                </a:lnTo>
                <a:lnTo>
                  <a:pt x="27133" y="8028"/>
                </a:lnTo>
                <a:lnTo>
                  <a:pt x="28487" y="8028"/>
                </a:lnTo>
                <a:lnTo>
                  <a:pt x="31130" y="7757"/>
                </a:lnTo>
                <a:lnTo>
                  <a:pt x="33670" y="7249"/>
                </a:lnTo>
                <a:lnTo>
                  <a:pt x="36109" y="6504"/>
                </a:lnTo>
                <a:lnTo>
                  <a:pt x="38446" y="5522"/>
                </a:lnTo>
                <a:lnTo>
                  <a:pt x="40682" y="4370"/>
                </a:lnTo>
                <a:lnTo>
                  <a:pt x="42782" y="2981"/>
                </a:lnTo>
                <a:lnTo>
                  <a:pt x="44746" y="1423"/>
                </a:lnTo>
                <a:lnTo>
                  <a:pt x="45627" y="542"/>
                </a:lnTo>
                <a:lnTo>
                  <a:pt x="46508" y="1457"/>
                </a:lnTo>
                <a:lnTo>
                  <a:pt x="48066" y="3422"/>
                </a:lnTo>
                <a:lnTo>
                  <a:pt x="49489" y="5522"/>
                </a:lnTo>
                <a:lnTo>
                  <a:pt x="50674" y="7757"/>
                </a:lnTo>
                <a:lnTo>
                  <a:pt x="51656" y="10128"/>
                </a:lnTo>
                <a:lnTo>
                  <a:pt x="52402" y="12567"/>
                </a:lnTo>
                <a:lnTo>
                  <a:pt x="52910" y="15141"/>
                </a:lnTo>
                <a:lnTo>
                  <a:pt x="53181" y="17784"/>
                </a:lnTo>
                <a:lnTo>
                  <a:pt x="53181" y="19138"/>
                </a:lnTo>
                <a:lnTo>
                  <a:pt x="53181" y="20493"/>
                </a:lnTo>
                <a:lnTo>
                  <a:pt x="52910" y="23169"/>
                </a:lnTo>
                <a:lnTo>
                  <a:pt x="52368" y="25777"/>
                </a:lnTo>
                <a:lnTo>
                  <a:pt x="51589" y="28284"/>
                </a:lnTo>
                <a:lnTo>
                  <a:pt x="50572" y="30655"/>
                </a:lnTo>
                <a:lnTo>
                  <a:pt x="49353" y="32925"/>
                </a:lnTo>
                <a:lnTo>
                  <a:pt x="47930" y="35059"/>
                </a:lnTo>
                <a:lnTo>
                  <a:pt x="46304" y="37023"/>
                </a:lnTo>
                <a:lnTo>
                  <a:pt x="44475" y="38818"/>
                </a:lnTo>
                <a:lnTo>
                  <a:pt x="42511" y="40444"/>
                </a:lnTo>
                <a:lnTo>
                  <a:pt x="40377" y="41901"/>
                </a:lnTo>
                <a:lnTo>
                  <a:pt x="38141" y="43120"/>
                </a:lnTo>
                <a:lnTo>
                  <a:pt x="35736" y="44136"/>
                </a:lnTo>
                <a:lnTo>
                  <a:pt x="33230" y="44915"/>
                </a:lnTo>
                <a:lnTo>
                  <a:pt x="30655" y="45424"/>
                </a:lnTo>
                <a:lnTo>
                  <a:pt x="27945" y="45695"/>
                </a:lnTo>
                <a:lnTo>
                  <a:pt x="26591" y="45728"/>
                </a:lnTo>
                <a:lnTo>
                  <a:pt x="25202" y="45695"/>
                </a:lnTo>
                <a:lnTo>
                  <a:pt x="22526" y="45424"/>
                </a:lnTo>
                <a:lnTo>
                  <a:pt x="19952" y="44915"/>
                </a:lnTo>
                <a:lnTo>
                  <a:pt x="17445" y="44136"/>
                </a:lnTo>
                <a:lnTo>
                  <a:pt x="15040" y="43120"/>
                </a:lnTo>
                <a:lnTo>
                  <a:pt x="12771" y="41901"/>
                </a:lnTo>
                <a:lnTo>
                  <a:pt x="10670" y="40444"/>
                </a:lnTo>
                <a:lnTo>
                  <a:pt x="8706" y="38818"/>
                </a:lnTo>
                <a:lnTo>
                  <a:pt x="6877" y="37023"/>
                </a:lnTo>
                <a:lnTo>
                  <a:pt x="5251" y="35059"/>
                </a:lnTo>
                <a:lnTo>
                  <a:pt x="3828" y="32925"/>
                </a:lnTo>
                <a:lnTo>
                  <a:pt x="2609" y="30655"/>
                </a:lnTo>
                <a:lnTo>
                  <a:pt x="1593" y="28284"/>
                </a:lnTo>
                <a:lnTo>
                  <a:pt x="813" y="25777"/>
                </a:lnTo>
                <a:lnTo>
                  <a:pt x="271" y="23169"/>
                </a:lnTo>
                <a:lnTo>
                  <a:pt x="1" y="20493"/>
                </a:lnTo>
                <a:lnTo>
                  <a:pt x="1" y="19138"/>
                </a:lnTo>
                <a:lnTo>
                  <a:pt x="1" y="17716"/>
                </a:lnTo>
                <a:lnTo>
                  <a:pt x="305" y="14972"/>
                </a:lnTo>
                <a:lnTo>
                  <a:pt x="847" y="12330"/>
                </a:lnTo>
                <a:lnTo>
                  <a:pt x="1660" y="9790"/>
                </a:lnTo>
                <a:lnTo>
                  <a:pt x="2710" y="7351"/>
                </a:lnTo>
                <a:lnTo>
                  <a:pt x="3997" y="5081"/>
                </a:lnTo>
                <a:lnTo>
                  <a:pt x="5488" y="2913"/>
                </a:lnTo>
                <a:lnTo>
                  <a:pt x="7182" y="915"/>
                </a:lnTo>
                <a:lnTo>
                  <a:pt x="8096" y="0"/>
                </a:lnTo>
                <a:close/>
              </a:path>
            </a:pathLst>
          </a:custGeom>
          <a:solidFill>
            <a:srgbClr val="C8E2FA"/>
          </a:solidFill>
          <a:ln>
            <a:noFill/>
          </a:ln>
        </p:spPr>
        <p:txBody>
          <a:bodyPr anchorCtr="0" anchor="ctr" bIns="70475" lIns="70475" spcFirstLastPara="1" rIns="70475" wrap="square" tIns="70475">
            <a:noAutofit/>
          </a:bodyPr>
          <a:lstStyle/>
          <a:p>
            <a:pPr indent="0" lvl="0" marL="0" rtl="0" algn="l">
              <a:spcBef>
                <a:spcPts val="0"/>
              </a:spcBef>
              <a:spcAft>
                <a:spcPts val="0"/>
              </a:spcAft>
              <a:buNone/>
            </a:pPr>
            <a:r>
              <a:t/>
            </a:r>
            <a:endParaRPr/>
          </a:p>
        </p:txBody>
      </p:sp>
      <p:sp>
        <p:nvSpPr>
          <p:cNvPr id="929" name="Google Shape;929;p65"/>
          <p:cNvSpPr/>
          <p:nvPr/>
        </p:nvSpPr>
        <p:spPr>
          <a:xfrm>
            <a:off x="4672552" y="2007126"/>
            <a:ext cx="1025852" cy="881541"/>
          </a:xfrm>
          <a:custGeom>
            <a:rect b="b" l="l" r="r" t="t"/>
            <a:pathLst>
              <a:path extrusionOk="0" h="45729" w="53215">
                <a:moveTo>
                  <a:pt x="45085" y="45728"/>
                </a:moveTo>
                <a:lnTo>
                  <a:pt x="46000" y="44814"/>
                </a:lnTo>
                <a:lnTo>
                  <a:pt x="47694" y="42815"/>
                </a:lnTo>
                <a:lnTo>
                  <a:pt x="49184" y="40647"/>
                </a:lnTo>
                <a:lnTo>
                  <a:pt x="50471" y="38378"/>
                </a:lnTo>
                <a:lnTo>
                  <a:pt x="51521" y="35939"/>
                </a:lnTo>
                <a:lnTo>
                  <a:pt x="52334" y="33399"/>
                </a:lnTo>
                <a:lnTo>
                  <a:pt x="52876" y="30757"/>
                </a:lnTo>
                <a:lnTo>
                  <a:pt x="53181" y="28013"/>
                </a:lnTo>
                <a:lnTo>
                  <a:pt x="53215" y="26590"/>
                </a:lnTo>
                <a:lnTo>
                  <a:pt x="53181" y="25235"/>
                </a:lnTo>
                <a:lnTo>
                  <a:pt x="52910" y="22559"/>
                </a:lnTo>
                <a:lnTo>
                  <a:pt x="52368" y="19951"/>
                </a:lnTo>
                <a:lnTo>
                  <a:pt x="51589" y="17445"/>
                </a:lnTo>
                <a:lnTo>
                  <a:pt x="50573" y="15074"/>
                </a:lnTo>
                <a:lnTo>
                  <a:pt x="49353" y="12804"/>
                </a:lnTo>
                <a:lnTo>
                  <a:pt x="47931" y="10670"/>
                </a:lnTo>
                <a:lnTo>
                  <a:pt x="46305" y="8706"/>
                </a:lnTo>
                <a:lnTo>
                  <a:pt x="44476" y="6910"/>
                </a:lnTo>
                <a:lnTo>
                  <a:pt x="42511" y="5284"/>
                </a:lnTo>
                <a:lnTo>
                  <a:pt x="40377" y="3828"/>
                </a:lnTo>
                <a:lnTo>
                  <a:pt x="38141" y="2608"/>
                </a:lnTo>
                <a:lnTo>
                  <a:pt x="35736" y="1592"/>
                </a:lnTo>
                <a:lnTo>
                  <a:pt x="33230" y="813"/>
                </a:lnTo>
                <a:lnTo>
                  <a:pt x="30656" y="305"/>
                </a:lnTo>
                <a:lnTo>
                  <a:pt x="27980" y="34"/>
                </a:lnTo>
                <a:lnTo>
                  <a:pt x="26591" y="0"/>
                </a:lnTo>
                <a:lnTo>
                  <a:pt x="25236" y="34"/>
                </a:lnTo>
                <a:lnTo>
                  <a:pt x="22526" y="305"/>
                </a:lnTo>
                <a:lnTo>
                  <a:pt x="19952" y="813"/>
                </a:lnTo>
                <a:lnTo>
                  <a:pt x="17445" y="1592"/>
                </a:lnTo>
                <a:lnTo>
                  <a:pt x="15040" y="2608"/>
                </a:lnTo>
                <a:lnTo>
                  <a:pt x="12805" y="3828"/>
                </a:lnTo>
                <a:lnTo>
                  <a:pt x="10671" y="5284"/>
                </a:lnTo>
                <a:lnTo>
                  <a:pt x="8706" y="6910"/>
                </a:lnTo>
                <a:lnTo>
                  <a:pt x="6877" y="8706"/>
                </a:lnTo>
                <a:lnTo>
                  <a:pt x="5251" y="10670"/>
                </a:lnTo>
                <a:lnTo>
                  <a:pt x="3828" y="12804"/>
                </a:lnTo>
                <a:lnTo>
                  <a:pt x="2609" y="15074"/>
                </a:lnTo>
                <a:lnTo>
                  <a:pt x="1593" y="17445"/>
                </a:lnTo>
                <a:lnTo>
                  <a:pt x="814" y="19951"/>
                </a:lnTo>
                <a:lnTo>
                  <a:pt x="272" y="22559"/>
                </a:lnTo>
                <a:lnTo>
                  <a:pt x="1" y="25235"/>
                </a:lnTo>
                <a:lnTo>
                  <a:pt x="1" y="26590"/>
                </a:lnTo>
                <a:lnTo>
                  <a:pt x="1" y="27945"/>
                </a:lnTo>
                <a:lnTo>
                  <a:pt x="272" y="30587"/>
                </a:lnTo>
                <a:lnTo>
                  <a:pt x="780" y="33162"/>
                </a:lnTo>
                <a:lnTo>
                  <a:pt x="1525" y="35600"/>
                </a:lnTo>
                <a:lnTo>
                  <a:pt x="2507" y="37971"/>
                </a:lnTo>
                <a:lnTo>
                  <a:pt x="3693" y="40207"/>
                </a:lnTo>
                <a:lnTo>
                  <a:pt x="5116" y="42307"/>
                </a:lnTo>
                <a:lnTo>
                  <a:pt x="6674" y="44272"/>
                </a:lnTo>
                <a:lnTo>
                  <a:pt x="7554" y="45186"/>
                </a:lnTo>
                <a:lnTo>
                  <a:pt x="8435" y="44306"/>
                </a:lnTo>
                <a:lnTo>
                  <a:pt x="10400" y="42747"/>
                </a:lnTo>
                <a:lnTo>
                  <a:pt x="12500" y="41359"/>
                </a:lnTo>
                <a:lnTo>
                  <a:pt x="14735" y="40207"/>
                </a:lnTo>
                <a:lnTo>
                  <a:pt x="17073" y="39225"/>
                </a:lnTo>
                <a:lnTo>
                  <a:pt x="19511" y="38480"/>
                </a:lnTo>
                <a:lnTo>
                  <a:pt x="22052" y="37971"/>
                </a:lnTo>
                <a:lnTo>
                  <a:pt x="24694" y="37700"/>
                </a:lnTo>
                <a:lnTo>
                  <a:pt x="26049" y="37700"/>
                </a:lnTo>
                <a:lnTo>
                  <a:pt x="27438" y="37700"/>
                </a:lnTo>
                <a:lnTo>
                  <a:pt x="30147" y="38005"/>
                </a:lnTo>
                <a:lnTo>
                  <a:pt x="32790" y="38547"/>
                </a:lnTo>
                <a:lnTo>
                  <a:pt x="35330" y="39360"/>
                </a:lnTo>
                <a:lnTo>
                  <a:pt x="37769" y="40376"/>
                </a:lnTo>
                <a:lnTo>
                  <a:pt x="40038" y="41664"/>
                </a:lnTo>
                <a:lnTo>
                  <a:pt x="42172" y="43120"/>
                </a:lnTo>
                <a:lnTo>
                  <a:pt x="44171" y="44814"/>
                </a:lnTo>
                <a:lnTo>
                  <a:pt x="45085" y="45728"/>
                </a:lnTo>
                <a:close/>
              </a:path>
            </a:pathLst>
          </a:custGeom>
          <a:solidFill>
            <a:srgbClr val="FFC89E"/>
          </a:solidFill>
          <a:ln>
            <a:noFill/>
          </a:ln>
        </p:spPr>
        <p:txBody>
          <a:bodyPr anchorCtr="0" anchor="ctr" bIns="70475" lIns="70475" spcFirstLastPara="1" rIns="70475" wrap="square" tIns="70475">
            <a:noAutofit/>
          </a:bodyPr>
          <a:lstStyle/>
          <a:p>
            <a:pPr indent="0" lvl="0" marL="0" rtl="0" algn="l">
              <a:spcBef>
                <a:spcPts val="0"/>
              </a:spcBef>
              <a:spcAft>
                <a:spcPts val="0"/>
              </a:spcAft>
              <a:buNone/>
            </a:pPr>
            <a:r>
              <a:t/>
            </a:r>
            <a:endParaRPr/>
          </a:p>
        </p:txBody>
      </p:sp>
      <p:sp>
        <p:nvSpPr>
          <p:cNvPr id="930" name="Google Shape;930;p65"/>
          <p:cNvSpPr/>
          <p:nvPr/>
        </p:nvSpPr>
        <p:spPr>
          <a:xfrm>
            <a:off x="3945826" y="1996678"/>
            <a:ext cx="881541" cy="1025197"/>
          </a:xfrm>
          <a:custGeom>
            <a:rect b="b" l="l" r="r" t="t"/>
            <a:pathLst>
              <a:path extrusionOk="0" h="53181" w="45729">
                <a:moveTo>
                  <a:pt x="0" y="26590"/>
                </a:moveTo>
                <a:lnTo>
                  <a:pt x="34" y="27945"/>
                </a:lnTo>
                <a:lnTo>
                  <a:pt x="305" y="30655"/>
                </a:lnTo>
                <a:lnTo>
                  <a:pt x="813" y="33229"/>
                </a:lnTo>
                <a:lnTo>
                  <a:pt x="1592" y="35736"/>
                </a:lnTo>
                <a:lnTo>
                  <a:pt x="2609" y="38141"/>
                </a:lnTo>
                <a:lnTo>
                  <a:pt x="3828" y="40376"/>
                </a:lnTo>
                <a:lnTo>
                  <a:pt x="5285" y="42510"/>
                </a:lnTo>
                <a:lnTo>
                  <a:pt x="6911" y="44475"/>
                </a:lnTo>
                <a:lnTo>
                  <a:pt x="8706" y="46304"/>
                </a:lnTo>
                <a:lnTo>
                  <a:pt x="10670" y="47930"/>
                </a:lnTo>
                <a:lnTo>
                  <a:pt x="12804" y="49353"/>
                </a:lnTo>
                <a:lnTo>
                  <a:pt x="15074" y="50572"/>
                </a:lnTo>
                <a:lnTo>
                  <a:pt x="17445" y="51588"/>
                </a:lnTo>
                <a:lnTo>
                  <a:pt x="19951" y="52367"/>
                </a:lnTo>
                <a:lnTo>
                  <a:pt x="22560" y="52909"/>
                </a:lnTo>
                <a:lnTo>
                  <a:pt x="25236" y="53180"/>
                </a:lnTo>
                <a:lnTo>
                  <a:pt x="26591" y="53180"/>
                </a:lnTo>
                <a:lnTo>
                  <a:pt x="27945" y="53180"/>
                </a:lnTo>
                <a:lnTo>
                  <a:pt x="30588" y="52909"/>
                </a:lnTo>
                <a:lnTo>
                  <a:pt x="33162" y="52401"/>
                </a:lnTo>
                <a:lnTo>
                  <a:pt x="35601" y="51656"/>
                </a:lnTo>
                <a:lnTo>
                  <a:pt x="37972" y="50674"/>
                </a:lnTo>
                <a:lnTo>
                  <a:pt x="40207" y="49488"/>
                </a:lnTo>
                <a:lnTo>
                  <a:pt x="42307" y="48065"/>
                </a:lnTo>
                <a:lnTo>
                  <a:pt x="44272" y="46507"/>
                </a:lnTo>
                <a:lnTo>
                  <a:pt x="45187" y="45627"/>
                </a:lnTo>
                <a:lnTo>
                  <a:pt x="44306" y="44746"/>
                </a:lnTo>
                <a:lnTo>
                  <a:pt x="42748" y="42781"/>
                </a:lnTo>
                <a:lnTo>
                  <a:pt x="41359" y="40681"/>
                </a:lnTo>
                <a:lnTo>
                  <a:pt x="40207" y="38446"/>
                </a:lnTo>
                <a:lnTo>
                  <a:pt x="39225" y="36108"/>
                </a:lnTo>
                <a:lnTo>
                  <a:pt x="38480" y="33670"/>
                </a:lnTo>
                <a:lnTo>
                  <a:pt x="37972" y="31129"/>
                </a:lnTo>
                <a:lnTo>
                  <a:pt x="37701" y="28487"/>
                </a:lnTo>
                <a:lnTo>
                  <a:pt x="37701" y="27132"/>
                </a:lnTo>
                <a:lnTo>
                  <a:pt x="37701" y="25743"/>
                </a:lnTo>
                <a:lnTo>
                  <a:pt x="38006" y="23034"/>
                </a:lnTo>
                <a:lnTo>
                  <a:pt x="38548" y="20392"/>
                </a:lnTo>
                <a:lnTo>
                  <a:pt x="39361" y="17851"/>
                </a:lnTo>
                <a:lnTo>
                  <a:pt x="40377" y="15412"/>
                </a:lnTo>
                <a:lnTo>
                  <a:pt x="41664" y="13143"/>
                </a:lnTo>
                <a:lnTo>
                  <a:pt x="43120" y="11009"/>
                </a:lnTo>
                <a:lnTo>
                  <a:pt x="44814" y="9010"/>
                </a:lnTo>
                <a:lnTo>
                  <a:pt x="45729" y="8096"/>
                </a:lnTo>
                <a:lnTo>
                  <a:pt x="44814" y="7181"/>
                </a:lnTo>
                <a:lnTo>
                  <a:pt x="42816" y="5488"/>
                </a:lnTo>
                <a:lnTo>
                  <a:pt x="40648" y="3997"/>
                </a:lnTo>
                <a:lnTo>
                  <a:pt x="38378" y="2710"/>
                </a:lnTo>
                <a:lnTo>
                  <a:pt x="35939" y="1660"/>
                </a:lnTo>
                <a:lnTo>
                  <a:pt x="33399" y="847"/>
                </a:lnTo>
                <a:lnTo>
                  <a:pt x="30757" y="305"/>
                </a:lnTo>
                <a:lnTo>
                  <a:pt x="28013" y="0"/>
                </a:lnTo>
                <a:lnTo>
                  <a:pt x="26591" y="0"/>
                </a:lnTo>
                <a:lnTo>
                  <a:pt x="25236" y="0"/>
                </a:lnTo>
                <a:lnTo>
                  <a:pt x="22560" y="271"/>
                </a:lnTo>
                <a:lnTo>
                  <a:pt x="19951" y="813"/>
                </a:lnTo>
                <a:lnTo>
                  <a:pt x="17445" y="1592"/>
                </a:lnTo>
                <a:lnTo>
                  <a:pt x="15074" y="2608"/>
                </a:lnTo>
                <a:lnTo>
                  <a:pt x="12804" y="3828"/>
                </a:lnTo>
                <a:lnTo>
                  <a:pt x="10670" y="5251"/>
                </a:lnTo>
                <a:lnTo>
                  <a:pt x="8706" y="6876"/>
                </a:lnTo>
                <a:lnTo>
                  <a:pt x="6911" y="8706"/>
                </a:lnTo>
                <a:lnTo>
                  <a:pt x="5285" y="10670"/>
                </a:lnTo>
                <a:lnTo>
                  <a:pt x="3828" y="12770"/>
                </a:lnTo>
                <a:lnTo>
                  <a:pt x="2609" y="15040"/>
                </a:lnTo>
                <a:lnTo>
                  <a:pt x="1592" y="17445"/>
                </a:lnTo>
                <a:lnTo>
                  <a:pt x="813" y="19951"/>
                </a:lnTo>
                <a:lnTo>
                  <a:pt x="305" y="22526"/>
                </a:lnTo>
                <a:lnTo>
                  <a:pt x="34" y="25201"/>
                </a:lnTo>
                <a:lnTo>
                  <a:pt x="0" y="26590"/>
                </a:lnTo>
                <a:close/>
              </a:path>
            </a:pathLst>
          </a:custGeom>
          <a:solidFill>
            <a:srgbClr val="FFE9DC"/>
          </a:solidFill>
          <a:ln>
            <a:noFill/>
          </a:ln>
        </p:spPr>
        <p:txBody>
          <a:bodyPr anchorCtr="0" anchor="ctr" bIns="70475" lIns="70475" spcFirstLastPara="1" rIns="70475" wrap="square" tIns="70475">
            <a:noAutofit/>
          </a:bodyPr>
          <a:lstStyle/>
          <a:p>
            <a:pPr indent="0" lvl="0" marL="0" rtl="0" algn="l">
              <a:spcBef>
                <a:spcPts val="0"/>
              </a:spcBef>
              <a:spcAft>
                <a:spcPts val="0"/>
              </a:spcAft>
              <a:buNone/>
            </a:pPr>
            <a:r>
              <a:t/>
            </a:r>
            <a:endParaRPr/>
          </a:p>
        </p:txBody>
      </p:sp>
      <p:sp>
        <p:nvSpPr>
          <p:cNvPr id="931" name="Google Shape;931;p65"/>
          <p:cNvSpPr/>
          <p:nvPr/>
        </p:nvSpPr>
        <p:spPr>
          <a:xfrm>
            <a:off x="4824702" y="1098873"/>
            <a:ext cx="19" cy="881541"/>
          </a:xfrm>
          <a:custGeom>
            <a:rect b="b" l="l" r="r" t="t"/>
            <a:pathLst>
              <a:path extrusionOk="0" fill="none" h="45729" w="1">
                <a:moveTo>
                  <a:pt x="0" y="1"/>
                </a:moveTo>
                <a:lnTo>
                  <a:pt x="0" y="45728"/>
                </a:lnTo>
              </a:path>
            </a:pathLst>
          </a:custGeom>
          <a:noFill/>
          <a:ln cap="rnd" cmpd="sng" w="16325">
            <a:solidFill>
              <a:srgbClr val="FFFFFF"/>
            </a:solidFill>
            <a:prstDash val="solid"/>
            <a:round/>
            <a:headEnd len="sm" w="sm" type="none"/>
            <a:tailEnd len="sm" w="sm" type="none"/>
          </a:ln>
        </p:spPr>
        <p:txBody>
          <a:bodyPr anchorCtr="0" anchor="ctr" bIns="70475" lIns="70475" spcFirstLastPara="1" rIns="70475" wrap="square" tIns="70475">
            <a:noAutofit/>
          </a:bodyPr>
          <a:lstStyle/>
          <a:p>
            <a:pPr indent="0" lvl="0" marL="0" rtl="0" algn="l">
              <a:spcBef>
                <a:spcPts val="0"/>
              </a:spcBef>
              <a:spcAft>
                <a:spcPts val="0"/>
              </a:spcAft>
              <a:buNone/>
            </a:pPr>
            <a:r>
              <a:t/>
            </a:r>
            <a:endParaRPr/>
          </a:p>
        </p:txBody>
      </p:sp>
      <p:sp>
        <p:nvSpPr>
          <p:cNvPr id="932" name="Google Shape;932;p65"/>
          <p:cNvSpPr/>
          <p:nvPr/>
        </p:nvSpPr>
        <p:spPr>
          <a:xfrm>
            <a:off x="4824702" y="3743306"/>
            <a:ext cx="19" cy="881541"/>
          </a:xfrm>
          <a:custGeom>
            <a:rect b="b" l="l" r="r" t="t"/>
            <a:pathLst>
              <a:path extrusionOk="0" fill="none" h="45729" w="1">
                <a:moveTo>
                  <a:pt x="0" y="0"/>
                </a:moveTo>
                <a:lnTo>
                  <a:pt x="0" y="45728"/>
                </a:lnTo>
              </a:path>
            </a:pathLst>
          </a:custGeom>
          <a:noFill/>
          <a:ln cap="rnd" cmpd="sng" w="16325">
            <a:solidFill>
              <a:srgbClr val="FFFFFF"/>
            </a:solidFill>
            <a:prstDash val="solid"/>
            <a:round/>
            <a:headEnd len="sm" w="sm" type="none"/>
            <a:tailEnd len="sm" w="sm" type="none"/>
          </a:ln>
        </p:spPr>
        <p:txBody>
          <a:bodyPr anchorCtr="0" anchor="ctr" bIns="70475" lIns="70475" spcFirstLastPara="1" rIns="70475" wrap="square" tIns="70475">
            <a:noAutofit/>
          </a:bodyPr>
          <a:lstStyle/>
          <a:p>
            <a:pPr indent="0" lvl="0" marL="0" rtl="0" algn="l">
              <a:spcBef>
                <a:spcPts val="0"/>
              </a:spcBef>
              <a:spcAft>
                <a:spcPts val="0"/>
              </a:spcAft>
              <a:buNone/>
            </a:pPr>
            <a:r>
              <a:t/>
            </a:r>
            <a:endParaRPr/>
          </a:p>
        </p:txBody>
      </p:sp>
      <p:sp>
        <p:nvSpPr>
          <p:cNvPr id="933" name="Google Shape;933;p65"/>
          <p:cNvSpPr/>
          <p:nvPr/>
        </p:nvSpPr>
        <p:spPr>
          <a:xfrm>
            <a:off x="5706182" y="2861828"/>
            <a:ext cx="1861011" cy="19"/>
          </a:xfrm>
          <a:custGeom>
            <a:rect b="b" l="l" r="r" t="t"/>
            <a:pathLst>
              <a:path extrusionOk="0" fill="none" h="1" w="96538">
                <a:moveTo>
                  <a:pt x="96537" y="0"/>
                </a:moveTo>
                <a:lnTo>
                  <a:pt x="0" y="0"/>
                </a:lnTo>
              </a:path>
            </a:pathLst>
          </a:custGeom>
          <a:noFill/>
          <a:ln cap="rnd" cmpd="sng" w="16325">
            <a:solidFill>
              <a:srgbClr val="FFFFFF"/>
            </a:solidFill>
            <a:prstDash val="solid"/>
            <a:round/>
            <a:headEnd len="sm" w="sm" type="none"/>
            <a:tailEnd len="sm" w="sm" type="none"/>
          </a:ln>
        </p:spPr>
        <p:txBody>
          <a:bodyPr anchorCtr="0" anchor="ctr" bIns="70475" lIns="70475" spcFirstLastPara="1" rIns="70475" wrap="square" tIns="70475">
            <a:noAutofit/>
          </a:bodyPr>
          <a:lstStyle/>
          <a:p>
            <a:pPr indent="0" lvl="0" marL="0" rtl="0" algn="l">
              <a:spcBef>
                <a:spcPts val="0"/>
              </a:spcBef>
              <a:spcAft>
                <a:spcPts val="0"/>
              </a:spcAft>
              <a:buNone/>
            </a:pPr>
            <a:r>
              <a:t/>
            </a:r>
            <a:endParaRPr/>
          </a:p>
        </p:txBody>
      </p:sp>
      <p:sp>
        <p:nvSpPr>
          <p:cNvPr id="934" name="Google Shape;934;p65"/>
          <p:cNvSpPr/>
          <p:nvPr/>
        </p:nvSpPr>
        <p:spPr>
          <a:xfrm>
            <a:off x="2074475" y="2861828"/>
            <a:ext cx="1868838" cy="19"/>
          </a:xfrm>
          <a:custGeom>
            <a:rect b="b" l="l" r="r" t="t"/>
            <a:pathLst>
              <a:path extrusionOk="0" fill="none" h="1" w="96944">
                <a:moveTo>
                  <a:pt x="96944" y="0"/>
                </a:moveTo>
                <a:lnTo>
                  <a:pt x="0" y="0"/>
                </a:lnTo>
              </a:path>
            </a:pathLst>
          </a:custGeom>
          <a:noFill/>
          <a:ln cap="rnd" cmpd="sng" w="16325">
            <a:solidFill>
              <a:srgbClr val="FFFFFF"/>
            </a:solidFill>
            <a:prstDash val="solid"/>
            <a:round/>
            <a:headEnd len="sm" w="sm" type="none"/>
            <a:tailEnd len="sm" w="sm" type="none"/>
          </a:ln>
        </p:spPr>
        <p:txBody>
          <a:bodyPr anchorCtr="0" anchor="ctr" bIns="70475" lIns="70475" spcFirstLastPara="1" rIns="70475" wrap="square" tIns="70475">
            <a:noAutofit/>
          </a:bodyPr>
          <a:lstStyle/>
          <a:p>
            <a:pPr indent="0" lvl="0" marL="0" rtl="0" algn="l">
              <a:spcBef>
                <a:spcPts val="0"/>
              </a:spcBef>
              <a:spcAft>
                <a:spcPts val="0"/>
              </a:spcAft>
              <a:buNone/>
            </a:pPr>
            <a:r>
              <a:t/>
            </a:r>
            <a:endParaRPr/>
          </a:p>
        </p:txBody>
      </p:sp>
      <p:sp>
        <p:nvSpPr>
          <p:cNvPr id="935" name="Google Shape;935;p65"/>
          <p:cNvSpPr/>
          <p:nvPr/>
        </p:nvSpPr>
        <p:spPr>
          <a:xfrm>
            <a:off x="5232788" y="3640793"/>
            <a:ext cx="669334" cy="249451"/>
          </a:xfrm>
          <a:custGeom>
            <a:rect b="b" l="l" r="r" t="t"/>
            <a:pathLst>
              <a:path extrusionOk="0" fill="none" h="12940" w="34721">
                <a:moveTo>
                  <a:pt x="1" y="0"/>
                </a:moveTo>
                <a:lnTo>
                  <a:pt x="4235" y="12940"/>
                </a:lnTo>
                <a:lnTo>
                  <a:pt x="34720" y="12940"/>
                </a:lnTo>
              </a:path>
            </a:pathLst>
          </a:custGeom>
          <a:noFill/>
          <a:ln cap="rnd" cmpd="sng" w="16325">
            <a:solidFill>
              <a:srgbClr val="7AB0E2"/>
            </a:solidFill>
            <a:prstDash val="solid"/>
            <a:round/>
            <a:headEnd len="sm" w="sm" type="none"/>
            <a:tailEnd len="sm" w="sm" type="none"/>
          </a:ln>
        </p:spPr>
        <p:txBody>
          <a:bodyPr anchorCtr="0" anchor="ctr" bIns="70475" lIns="70475" spcFirstLastPara="1" rIns="70475" wrap="square" tIns="70475">
            <a:noAutofit/>
          </a:bodyPr>
          <a:lstStyle/>
          <a:p>
            <a:pPr indent="0" lvl="0" marL="0" rtl="0" algn="l">
              <a:spcBef>
                <a:spcPts val="0"/>
              </a:spcBef>
              <a:spcAft>
                <a:spcPts val="0"/>
              </a:spcAft>
              <a:buNone/>
            </a:pPr>
            <a:r>
              <a:t/>
            </a:r>
            <a:endParaRPr/>
          </a:p>
        </p:txBody>
      </p:sp>
      <p:sp>
        <p:nvSpPr>
          <p:cNvPr id="936" name="Google Shape;936;p65"/>
          <p:cNvSpPr/>
          <p:nvPr/>
        </p:nvSpPr>
        <p:spPr>
          <a:xfrm>
            <a:off x="4805754" y="2733851"/>
            <a:ext cx="881541" cy="1025852"/>
          </a:xfrm>
          <a:custGeom>
            <a:rect b="b" l="l" r="r" t="t"/>
            <a:pathLst>
              <a:path extrusionOk="0" fill="none" h="53215" w="45729">
                <a:moveTo>
                  <a:pt x="1" y="45085"/>
                </a:moveTo>
                <a:lnTo>
                  <a:pt x="915" y="45999"/>
                </a:lnTo>
                <a:lnTo>
                  <a:pt x="2914" y="47693"/>
                </a:lnTo>
                <a:lnTo>
                  <a:pt x="5082" y="49183"/>
                </a:lnTo>
                <a:lnTo>
                  <a:pt x="7351" y="50471"/>
                </a:lnTo>
                <a:lnTo>
                  <a:pt x="9790" y="51521"/>
                </a:lnTo>
                <a:lnTo>
                  <a:pt x="12330" y="52334"/>
                </a:lnTo>
                <a:lnTo>
                  <a:pt x="14973" y="52876"/>
                </a:lnTo>
                <a:lnTo>
                  <a:pt x="17716" y="53180"/>
                </a:lnTo>
                <a:lnTo>
                  <a:pt x="19139" y="53214"/>
                </a:lnTo>
                <a:lnTo>
                  <a:pt x="20494" y="53180"/>
                </a:lnTo>
                <a:lnTo>
                  <a:pt x="23170" y="52909"/>
                </a:lnTo>
                <a:lnTo>
                  <a:pt x="25778" y="52367"/>
                </a:lnTo>
                <a:lnTo>
                  <a:pt x="28285" y="51588"/>
                </a:lnTo>
                <a:lnTo>
                  <a:pt x="30656" y="50572"/>
                </a:lnTo>
                <a:lnTo>
                  <a:pt x="32925" y="49353"/>
                </a:lnTo>
                <a:lnTo>
                  <a:pt x="35059" y="47930"/>
                </a:lnTo>
                <a:lnTo>
                  <a:pt x="37024" y="46304"/>
                </a:lnTo>
                <a:lnTo>
                  <a:pt x="38819" y="44475"/>
                </a:lnTo>
                <a:lnTo>
                  <a:pt x="40445" y="42511"/>
                </a:lnTo>
                <a:lnTo>
                  <a:pt x="41901" y="40410"/>
                </a:lnTo>
                <a:lnTo>
                  <a:pt x="43121" y="38141"/>
                </a:lnTo>
                <a:lnTo>
                  <a:pt x="44137" y="35736"/>
                </a:lnTo>
                <a:lnTo>
                  <a:pt x="44916" y="33229"/>
                </a:lnTo>
                <a:lnTo>
                  <a:pt x="45424" y="30655"/>
                </a:lnTo>
                <a:lnTo>
                  <a:pt x="45695" y="27979"/>
                </a:lnTo>
                <a:lnTo>
                  <a:pt x="45729" y="26590"/>
                </a:lnTo>
                <a:lnTo>
                  <a:pt x="45695" y="25236"/>
                </a:lnTo>
                <a:lnTo>
                  <a:pt x="45424" y="22526"/>
                </a:lnTo>
                <a:lnTo>
                  <a:pt x="44916" y="19951"/>
                </a:lnTo>
                <a:lnTo>
                  <a:pt x="44137" y="17445"/>
                </a:lnTo>
                <a:lnTo>
                  <a:pt x="43121" y="15040"/>
                </a:lnTo>
                <a:lnTo>
                  <a:pt x="41901" y="12804"/>
                </a:lnTo>
                <a:lnTo>
                  <a:pt x="40445" y="10670"/>
                </a:lnTo>
                <a:lnTo>
                  <a:pt x="38819" y="8706"/>
                </a:lnTo>
                <a:lnTo>
                  <a:pt x="37024" y="6877"/>
                </a:lnTo>
                <a:lnTo>
                  <a:pt x="35059" y="5251"/>
                </a:lnTo>
                <a:lnTo>
                  <a:pt x="32925" y="3828"/>
                </a:lnTo>
                <a:lnTo>
                  <a:pt x="30656" y="2609"/>
                </a:lnTo>
                <a:lnTo>
                  <a:pt x="28285" y="1592"/>
                </a:lnTo>
                <a:lnTo>
                  <a:pt x="25778" y="813"/>
                </a:lnTo>
                <a:lnTo>
                  <a:pt x="23170" y="271"/>
                </a:lnTo>
                <a:lnTo>
                  <a:pt x="20494" y="0"/>
                </a:lnTo>
                <a:lnTo>
                  <a:pt x="19139" y="0"/>
                </a:lnTo>
                <a:lnTo>
                  <a:pt x="17784" y="0"/>
                </a:lnTo>
                <a:lnTo>
                  <a:pt x="15142" y="271"/>
                </a:lnTo>
                <a:lnTo>
                  <a:pt x="12568" y="780"/>
                </a:lnTo>
                <a:lnTo>
                  <a:pt x="10129" y="1525"/>
                </a:lnTo>
                <a:lnTo>
                  <a:pt x="7758" y="2507"/>
                </a:lnTo>
                <a:lnTo>
                  <a:pt x="5522" y="3693"/>
                </a:lnTo>
                <a:lnTo>
                  <a:pt x="3422" y="5115"/>
                </a:lnTo>
                <a:lnTo>
                  <a:pt x="1457" y="6673"/>
                </a:lnTo>
                <a:lnTo>
                  <a:pt x="543" y="7554"/>
                </a:lnTo>
                <a:lnTo>
                  <a:pt x="1423" y="8435"/>
                </a:lnTo>
                <a:lnTo>
                  <a:pt x="2982" y="10399"/>
                </a:lnTo>
                <a:lnTo>
                  <a:pt x="4370" y="12499"/>
                </a:lnTo>
                <a:lnTo>
                  <a:pt x="5522" y="14735"/>
                </a:lnTo>
                <a:lnTo>
                  <a:pt x="6504" y="17072"/>
                </a:lnTo>
                <a:lnTo>
                  <a:pt x="7250" y="19511"/>
                </a:lnTo>
                <a:lnTo>
                  <a:pt x="7758" y="22051"/>
                </a:lnTo>
                <a:lnTo>
                  <a:pt x="8029" y="24694"/>
                </a:lnTo>
                <a:lnTo>
                  <a:pt x="8029" y="26048"/>
                </a:lnTo>
                <a:lnTo>
                  <a:pt x="8029" y="27437"/>
                </a:lnTo>
                <a:lnTo>
                  <a:pt x="7724" y="30147"/>
                </a:lnTo>
                <a:lnTo>
                  <a:pt x="7182" y="32789"/>
                </a:lnTo>
                <a:lnTo>
                  <a:pt x="6369" y="35330"/>
                </a:lnTo>
                <a:lnTo>
                  <a:pt x="5353" y="37768"/>
                </a:lnTo>
                <a:lnTo>
                  <a:pt x="4066" y="40038"/>
                </a:lnTo>
                <a:lnTo>
                  <a:pt x="2609" y="42172"/>
                </a:lnTo>
                <a:lnTo>
                  <a:pt x="915" y="44170"/>
                </a:lnTo>
                <a:lnTo>
                  <a:pt x="1" y="45085"/>
                </a:lnTo>
                <a:close/>
              </a:path>
            </a:pathLst>
          </a:custGeom>
          <a:noFill/>
          <a:ln cap="rnd" cmpd="sng" w="16325">
            <a:solidFill>
              <a:srgbClr val="7AB0E2"/>
            </a:solidFill>
            <a:prstDash val="solid"/>
            <a:round/>
            <a:headEnd len="sm" w="sm" type="none"/>
            <a:tailEnd len="sm" w="sm" type="none"/>
          </a:ln>
        </p:spPr>
        <p:txBody>
          <a:bodyPr anchorCtr="0" anchor="ctr" bIns="70475" lIns="70475" spcFirstLastPara="1" rIns="70475" wrap="square" tIns="70475">
            <a:noAutofit/>
          </a:bodyPr>
          <a:lstStyle/>
          <a:p>
            <a:pPr indent="0" lvl="0" marL="0" rtl="0" algn="l">
              <a:spcBef>
                <a:spcPts val="0"/>
              </a:spcBef>
              <a:spcAft>
                <a:spcPts val="0"/>
              </a:spcAft>
              <a:buNone/>
            </a:pPr>
            <a:r>
              <a:t/>
            </a:r>
            <a:endParaRPr/>
          </a:p>
        </p:txBody>
      </p:sp>
      <p:sp>
        <p:nvSpPr>
          <p:cNvPr id="937" name="Google Shape;937;p65"/>
          <p:cNvSpPr/>
          <p:nvPr/>
        </p:nvSpPr>
        <p:spPr>
          <a:xfrm>
            <a:off x="5167498" y="3547418"/>
            <a:ext cx="97968" cy="97968"/>
          </a:xfrm>
          <a:custGeom>
            <a:rect b="b" l="l" r="r" t="t"/>
            <a:pathLst>
              <a:path extrusionOk="0" fill="none" h="5082" w="5082">
                <a:moveTo>
                  <a:pt x="5081" y="2541"/>
                </a:moveTo>
                <a:lnTo>
                  <a:pt x="5047" y="1999"/>
                </a:lnTo>
                <a:lnTo>
                  <a:pt x="4675" y="1085"/>
                </a:lnTo>
                <a:lnTo>
                  <a:pt x="3963" y="407"/>
                </a:lnTo>
                <a:lnTo>
                  <a:pt x="3049" y="35"/>
                </a:lnTo>
                <a:lnTo>
                  <a:pt x="2541" y="1"/>
                </a:lnTo>
                <a:lnTo>
                  <a:pt x="2033" y="35"/>
                </a:lnTo>
                <a:lnTo>
                  <a:pt x="1118" y="407"/>
                </a:lnTo>
                <a:lnTo>
                  <a:pt x="407" y="1085"/>
                </a:lnTo>
                <a:lnTo>
                  <a:pt x="34" y="1999"/>
                </a:lnTo>
                <a:lnTo>
                  <a:pt x="0" y="2541"/>
                </a:lnTo>
                <a:lnTo>
                  <a:pt x="34" y="3049"/>
                </a:lnTo>
                <a:lnTo>
                  <a:pt x="407" y="3964"/>
                </a:lnTo>
                <a:lnTo>
                  <a:pt x="1118" y="4641"/>
                </a:lnTo>
                <a:lnTo>
                  <a:pt x="2033" y="5014"/>
                </a:lnTo>
                <a:lnTo>
                  <a:pt x="2541" y="5082"/>
                </a:lnTo>
                <a:lnTo>
                  <a:pt x="3049" y="5014"/>
                </a:lnTo>
                <a:lnTo>
                  <a:pt x="3963" y="4641"/>
                </a:lnTo>
                <a:lnTo>
                  <a:pt x="4675" y="3964"/>
                </a:lnTo>
                <a:lnTo>
                  <a:pt x="5047" y="3049"/>
                </a:lnTo>
                <a:lnTo>
                  <a:pt x="5081" y="2541"/>
                </a:lnTo>
                <a:close/>
              </a:path>
            </a:pathLst>
          </a:custGeom>
          <a:noFill/>
          <a:ln cap="rnd" cmpd="sng" w="16325">
            <a:solidFill>
              <a:srgbClr val="7AB0E2"/>
            </a:solidFill>
            <a:prstDash val="solid"/>
            <a:round/>
            <a:headEnd len="sm" w="sm" type="none"/>
            <a:tailEnd len="sm" w="sm" type="none"/>
          </a:ln>
        </p:spPr>
        <p:txBody>
          <a:bodyPr anchorCtr="0" anchor="ctr" bIns="70475" lIns="70475" spcFirstLastPara="1" rIns="70475" wrap="square" tIns="70475">
            <a:noAutofit/>
          </a:bodyPr>
          <a:lstStyle/>
          <a:p>
            <a:pPr indent="0" lvl="0" marL="0" rtl="0" algn="l">
              <a:spcBef>
                <a:spcPts val="0"/>
              </a:spcBef>
              <a:spcAft>
                <a:spcPts val="0"/>
              </a:spcAft>
              <a:buNone/>
            </a:pPr>
            <a:r>
              <a:t/>
            </a:r>
            <a:endParaRPr/>
          </a:p>
        </p:txBody>
      </p:sp>
      <p:sp>
        <p:nvSpPr>
          <p:cNvPr id="938" name="Google Shape;938;p65"/>
          <p:cNvSpPr/>
          <p:nvPr/>
        </p:nvSpPr>
        <p:spPr>
          <a:xfrm>
            <a:off x="3649390" y="3640793"/>
            <a:ext cx="669315" cy="249451"/>
          </a:xfrm>
          <a:custGeom>
            <a:rect b="b" l="l" r="r" t="t"/>
            <a:pathLst>
              <a:path extrusionOk="0" fill="none" h="12940" w="34720">
                <a:moveTo>
                  <a:pt x="34720" y="0"/>
                </a:moveTo>
                <a:lnTo>
                  <a:pt x="30486" y="12940"/>
                </a:lnTo>
                <a:lnTo>
                  <a:pt x="0" y="12940"/>
                </a:lnTo>
              </a:path>
            </a:pathLst>
          </a:custGeom>
          <a:noFill/>
          <a:ln cap="rnd" cmpd="sng" w="16325">
            <a:solidFill>
              <a:srgbClr val="7AB0E2"/>
            </a:solidFill>
            <a:prstDash val="solid"/>
            <a:round/>
            <a:headEnd len="sm" w="sm" type="none"/>
            <a:tailEnd len="sm" w="sm" type="none"/>
          </a:ln>
        </p:spPr>
        <p:txBody>
          <a:bodyPr anchorCtr="0" anchor="ctr" bIns="70475" lIns="70475" spcFirstLastPara="1" rIns="70475" wrap="square" tIns="70475">
            <a:noAutofit/>
          </a:bodyPr>
          <a:lstStyle/>
          <a:p>
            <a:pPr indent="0" lvl="0" marL="0" rtl="0" algn="l">
              <a:spcBef>
                <a:spcPts val="0"/>
              </a:spcBef>
              <a:spcAft>
                <a:spcPts val="0"/>
              </a:spcAft>
              <a:buNone/>
            </a:pPr>
            <a:r>
              <a:t/>
            </a:r>
            <a:endParaRPr/>
          </a:p>
        </p:txBody>
      </p:sp>
      <p:sp>
        <p:nvSpPr>
          <p:cNvPr id="939" name="Google Shape;939;p65"/>
          <p:cNvSpPr/>
          <p:nvPr/>
        </p:nvSpPr>
        <p:spPr>
          <a:xfrm>
            <a:off x="3935378" y="2867052"/>
            <a:ext cx="1025197" cy="881541"/>
          </a:xfrm>
          <a:custGeom>
            <a:rect b="b" l="l" r="r" t="t"/>
            <a:pathLst>
              <a:path extrusionOk="0" fill="none" h="45729" w="53181">
                <a:moveTo>
                  <a:pt x="8096" y="0"/>
                </a:moveTo>
                <a:lnTo>
                  <a:pt x="9011" y="915"/>
                </a:lnTo>
                <a:lnTo>
                  <a:pt x="11009" y="2609"/>
                </a:lnTo>
                <a:lnTo>
                  <a:pt x="13143" y="4065"/>
                </a:lnTo>
                <a:lnTo>
                  <a:pt x="15413" y="5352"/>
                </a:lnTo>
                <a:lnTo>
                  <a:pt x="17851" y="6368"/>
                </a:lnTo>
                <a:lnTo>
                  <a:pt x="20392" y="7181"/>
                </a:lnTo>
                <a:lnTo>
                  <a:pt x="23034" y="7723"/>
                </a:lnTo>
                <a:lnTo>
                  <a:pt x="25744" y="8028"/>
                </a:lnTo>
                <a:lnTo>
                  <a:pt x="27133" y="8028"/>
                </a:lnTo>
                <a:lnTo>
                  <a:pt x="28487" y="8028"/>
                </a:lnTo>
                <a:lnTo>
                  <a:pt x="31130" y="7757"/>
                </a:lnTo>
                <a:lnTo>
                  <a:pt x="33670" y="7249"/>
                </a:lnTo>
                <a:lnTo>
                  <a:pt x="36109" y="6504"/>
                </a:lnTo>
                <a:lnTo>
                  <a:pt x="38446" y="5522"/>
                </a:lnTo>
                <a:lnTo>
                  <a:pt x="40682" y="4370"/>
                </a:lnTo>
                <a:lnTo>
                  <a:pt x="42782" y="2981"/>
                </a:lnTo>
                <a:lnTo>
                  <a:pt x="44746" y="1423"/>
                </a:lnTo>
                <a:lnTo>
                  <a:pt x="45627" y="542"/>
                </a:lnTo>
                <a:lnTo>
                  <a:pt x="46508" y="1457"/>
                </a:lnTo>
                <a:lnTo>
                  <a:pt x="48066" y="3422"/>
                </a:lnTo>
                <a:lnTo>
                  <a:pt x="49489" y="5522"/>
                </a:lnTo>
                <a:lnTo>
                  <a:pt x="50674" y="7757"/>
                </a:lnTo>
                <a:lnTo>
                  <a:pt x="51656" y="10128"/>
                </a:lnTo>
                <a:lnTo>
                  <a:pt x="52402" y="12567"/>
                </a:lnTo>
                <a:lnTo>
                  <a:pt x="52910" y="15141"/>
                </a:lnTo>
                <a:lnTo>
                  <a:pt x="53181" y="17784"/>
                </a:lnTo>
                <a:lnTo>
                  <a:pt x="53181" y="19138"/>
                </a:lnTo>
                <a:lnTo>
                  <a:pt x="53181" y="20493"/>
                </a:lnTo>
                <a:lnTo>
                  <a:pt x="52910" y="23169"/>
                </a:lnTo>
                <a:lnTo>
                  <a:pt x="52368" y="25777"/>
                </a:lnTo>
                <a:lnTo>
                  <a:pt x="51589" y="28284"/>
                </a:lnTo>
                <a:lnTo>
                  <a:pt x="50572" y="30655"/>
                </a:lnTo>
                <a:lnTo>
                  <a:pt x="49353" y="32925"/>
                </a:lnTo>
                <a:lnTo>
                  <a:pt x="47930" y="35059"/>
                </a:lnTo>
                <a:lnTo>
                  <a:pt x="46304" y="37023"/>
                </a:lnTo>
                <a:lnTo>
                  <a:pt x="44475" y="38818"/>
                </a:lnTo>
                <a:lnTo>
                  <a:pt x="42511" y="40444"/>
                </a:lnTo>
                <a:lnTo>
                  <a:pt x="40377" y="41901"/>
                </a:lnTo>
                <a:lnTo>
                  <a:pt x="38141" y="43120"/>
                </a:lnTo>
                <a:lnTo>
                  <a:pt x="35736" y="44136"/>
                </a:lnTo>
                <a:lnTo>
                  <a:pt x="33230" y="44915"/>
                </a:lnTo>
                <a:lnTo>
                  <a:pt x="30655" y="45424"/>
                </a:lnTo>
                <a:lnTo>
                  <a:pt x="27945" y="45695"/>
                </a:lnTo>
                <a:lnTo>
                  <a:pt x="26591" y="45728"/>
                </a:lnTo>
                <a:lnTo>
                  <a:pt x="25202" y="45695"/>
                </a:lnTo>
                <a:lnTo>
                  <a:pt x="22526" y="45424"/>
                </a:lnTo>
                <a:lnTo>
                  <a:pt x="19952" y="44915"/>
                </a:lnTo>
                <a:lnTo>
                  <a:pt x="17445" y="44136"/>
                </a:lnTo>
                <a:lnTo>
                  <a:pt x="15040" y="43120"/>
                </a:lnTo>
                <a:lnTo>
                  <a:pt x="12771" y="41901"/>
                </a:lnTo>
                <a:lnTo>
                  <a:pt x="10670" y="40444"/>
                </a:lnTo>
                <a:lnTo>
                  <a:pt x="8706" y="38818"/>
                </a:lnTo>
                <a:lnTo>
                  <a:pt x="6877" y="37023"/>
                </a:lnTo>
                <a:lnTo>
                  <a:pt x="5251" y="35059"/>
                </a:lnTo>
                <a:lnTo>
                  <a:pt x="3828" y="32925"/>
                </a:lnTo>
                <a:lnTo>
                  <a:pt x="2609" y="30655"/>
                </a:lnTo>
                <a:lnTo>
                  <a:pt x="1593" y="28284"/>
                </a:lnTo>
                <a:lnTo>
                  <a:pt x="813" y="25777"/>
                </a:lnTo>
                <a:lnTo>
                  <a:pt x="271" y="23169"/>
                </a:lnTo>
                <a:lnTo>
                  <a:pt x="1" y="20493"/>
                </a:lnTo>
                <a:lnTo>
                  <a:pt x="1" y="19138"/>
                </a:lnTo>
                <a:lnTo>
                  <a:pt x="1" y="17716"/>
                </a:lnTo>
                <a:lnTo>
                  <a:pt x="305" y="14972"/>
                </a:lnTo>
                <a:lnTo>
                  <a:pt x="847" y="12330"/>
                </a:lnTo>
                <a:lnTo>
                  <a:pt x="1660" y="9790"/>
                </a:lnTo>
                <a:lnTo>
                  <a:pt x="2710" y="7351"/>
                </a:lnTo>
                <a:lnTo>
                  <a:pt x="3997" y="5081"/>
                </a:lnTo>
                <a:lnTo>
                  <a:pt x="5488" y="2913"/>
                </a:lnTo>
                <a:lnTo>
                  <a:pt x="7182" y="915"/>
                </a:lnTo>
                <a:lnTo>
                  <a:pt x="8096" y="0"/>
                </a:lnTo>
                <a:close/>
              </a:path>
            </a:pathLst>
          </a:custGeom>
          <a:noFill/>
          <a:ln cap="rnd" cmpd="sng" w="16325">
            <a:solidFill>
              <a:srgbClr val="7AB0E2"/>
            </a:solidFill>
            <a:prstDash val="solid"/>
            <a:round/>
            <a:headEnd len="sm" w="sm" type="none"/>
            <a:tailEnd len="sm" w="sm" type="none"/>
          </a:ln>
        </p:spPr>
        <p:txBody>
          <a:bodyPr anchorCtr="0" anchor="ctr" bIns="70475" lIns="70475" spcFirstLastPara="1" rIns="70475" wrap="square" tIns="70475">
            <a:noAutofit/>
          </a:bodyPr>
          <a:lstStyle/>
          <a:p>
            <a:pPr indent="0" lvl="0" marL="0" rtl="0" algn="l">
              <a:spcBef>
                <a:spcPts val="0"/>
              </a:spcBef>
              <a:spcAft>
                <a:spcPts val="0"/>
              </a:spcAft>
              <a:buNone/>
            </a:pPr>
            <a:r>
              <a:t/>
            </a:r>
            <a:endParaRPr/>
          </a:p>
        </p:txBody>
      </p:sp>
      <p:sp>
        <p:nvSpPr>
          <p:cNvPr id="940" name="Google Shape;940;p65"/>
          <p:cNvSpPr/>
          <p:nvPr/>
        </p:nvSpPr>
        <p:spPr>
          <a:xfrm>
            <a:off x="4286019" y="3547418"/>
            <a:ext cx="97968" cy="97968"/>
          </a:xfrm>
          <a:custGeom>
            <a:rect b="b" l="l" r="r" t="t"/>
            <a:pathLst>
              <a:path extrusionOk="0" fill="none" h="5082" w="5082">
                <a:moveTo>
                  <a:pt x="0" y="2541"/>
                </a:moveTo>
                <a:lnTo>
                  <a:pt x="34" y="1999"/>
                </a:lnTo>
                <a:lnTo>
                  <a:pt x="407" y="1085"/>
                </a:lnTo>
                <a:lnTo>
                  <a:pt x="1118" y="407"/>
                </a:lnTo>
                <a:lnTo>
                  <a:pt x="2033" y="35"/>
                </a:lnTo>
                <a:lnTo>
                  <a:pt x="2541" y="1"/>
                </a:lnTo>
                <a:lnTo>
                  <a:pt x="3049" y="35"/>
                </a:lnTo>
                <a:lnTo>
                  <a:pt x="3963" y="407"/>
                </a:lnTo>
                <a:lnTo>
                  <a:pt x="4675" y="1085"/>
                </a:lnTo>
                <a:lnTo>
                  <a:pt x="5047" y="1999"/>
                </a:lnTo>
                <a:lnTo>
                  <a:pt x="5081" y="2541"/>
                </a:lnTo>
                <a:lnTo>
                  <a:pt x="5047" y="3049"/>
                </a:lnTo>
                <a:lnTo>
                  <a:pt x="4675" y="3964"/>
                </a:lnTo>
                <a:lnTo>
                  <a:pt x="3963" y="4641"/>
                </a:lnTo>
                <a:lnTo>
                  <a:pt x="3049" y="5014"/>
                </a:lnTo>
                <a:lnTo>
                  <a:pt x="2541" y="5082"/>
                </a:lnTo>
                <a:lnTo>
                  <a:pt x="2033" y="5014"/>
                </a:lnTo>
                <a:lnTo>
                  <a:pt x="1118" y="4641"/>
                </a:lnTo>
                <a:lnTo>
                  <a:pt x="407" y="3964"/>
                </a:lnTo>
                <a:lnTo>
                  <a:pt x="34" y="3049"/>
                </a:lnTo>
                <a:lnTo>
                  <a:pt x="0" y="2541"/>
                </a:lnTo>
                <a:close/>
              </a:path>
            </a:pathLst>
          </a:custGeom>
          <a:noFill/>
          <a:ln cap="rnd" cmpd="sng" w="16325">
            <a:solidFill>
              <a:srgbClr val="7AB0E2"/>
            </a:solidFill>
            <a:prstDash val="solid"/>
            <a:round/>
            <a:headEnd len="sm" w="sm" type="none"/>
            <a:tailEnd len="sm" w="sm" type="none"/>
          </a:ln>
        </p:spPr>
        <p:txBody>
          <a:bodyPr anchorCtr="0" anchor="ctr" bIns="70475" lIns="70475" spcFirstLastPara="1" rIns="70475" wrap="square" tIns="70475">
            <a:noAutofit/>
          </a:bodyPr>
          <a:lstStyle/>
          <a:p>
            <a:pPr indent="0" lvl="0" marL="0" rtl="0" algn="l">
              <a:spcBef>
                <a:spcPts val="0"/>
              </a:spcBef>
              <a:spcAft>
                <a:spcPts val="0"/>
              </a:spcAft>
              <a:buNone/>
            </a:pPr>
            <a:r>
              <a:t/>
            </a:r>
            <a:endParaRPr/>
          </a:p>
        </p:txBody>
      </p:sp>
      <p:sp>
        <p:nvSpPr>
          <p:cNvPr id="941" name="Google Shape;941;p65"/>
          <p:cNvSpPr/>
          <p:nvPr/>
        </p:nvSpPr>
        <p:spPr>
          <a:xfrm>
            <a:off x="5232788" y="1833444"/>
            <a:ext cx="669334" cy="248795"/>
          </a:xfrm>
          <a:custGeom>
            <a:rect b="b" l="l" r="r" t="t"/>
            <a:pathLst>
              <a:path extrusionOk="0" fill="none" h="12906" w="34721">
                <a:moveTo>
                  <a:pt x="1" y="12906"/>
                </a:moveTo>
                <a:lnTo>
                  <a:pt x="4235" y="0"/>
                </a:lnTo>
                <a:lnTo>
                  <a:pt x="34720" y="0"/>
                </a:lnTo>
              </a:path>
            </a:pathLst>
          </a:custGeom>
          <a:noFill/>
          <a:ln cap="rnd" cmpd="sng" w="16325">
            <a:solidFill>
              <a:srgbClr val="FF6B18"/>
            </a:solidFill>
            <a:prstDash val="solid"/>
            <a:round/>
            <a:headEnd len="sm" w="sm" type="none"/>
            <a:tailEnd len="sm" w="sm" type="none"/>
          </a:ln>
        </p:spPr>
        <p:txBody>
          <a:bodyPr anchorCtr="0" anchor="ctr" bIns="70475" lIns="70475" spcFirstLastPara="1" rIns="70475" wrap="square" tIns="70475">
            <a:noAutofit/>
          </a:bodyPr>
          <a:lstStyle/>
          <a:p>
            <a:pPr indent="0" lvl="0" marL="0" rtl="0" algn="l">
              <a:spcBef>
                <a:spcPts val="0"/>
              </a:spcBef>
              <a:spcAft>
                <a:spcPts val="0"/>
              </a:spcAft>
              <a:buNone/>
            </a:pPr>
            <a:r>
              <a:t/>
            </a:r>
            <a:endParaRPr sz="1567"/>
          </a:p>
        </p:txBody>
      </p:sp>
      <p:sp>
        <p:nvSpPr>
          <p:cNvPr id="942" name="Google Shape;942;p65"/>
          <p:cNvSpPr/>
          <p:nvPr/>
        </p:nvSpPr>
        <p:spPr>
          <a:xfrm>
            <a:off x="4672552" y="2007126"/>
            <a:ext cx="1025852" cy="881541"/>
          </a:xfrm>
          <a:custGeom>
            <a:rect b="b" l="l" r="r" t="t"/>
            <a:pathLst>
              <a:path extrusionOk="0" fill="none" h="45729" w="53215">
                <a:moveTo>
                  <a:pt x="45085" y="45728"/>
                </a:moveTo>
                <a:lnTo>
                  <a:pt x="46000" y="44814"/>
                </a:lnTo>
                <a:lnTo>
                  <a:pt x="47694" y="42815"/>
                </a:lnTo>
                <a:lnTo>
                  <a:pt x="49184" y="40647"/>
                </a:lnTo>
                <a:lnTo>
                  <a:pt x="50471" y="38378"/>
                </a:lnTo>
                <a:lnTo>
                  <a:pt x="51521" y="35939"/>
                </a:lnTo>
                <a:lnTo>
                  <a:pt x="52334" y="33399"/>
                </a:lnTo>
                <a:lnTo>
                  <a:pt x="52876" y="30757"/>
                </a:lnTo>
                <a:lnTo>
                  <a:pt x="53181" y="28013"/>
                </a:lnTo>
                <a:lnTo>
                  <a:pt x="53215" y="26590"/>
                </a:lnTo>
                <a:lnTo>
                  <a:pt x="53181" y="25235"/>
                </a:lnTo>
                <a:lnTo>
                  <a:pt x="52910" y="22559"/>
                </a:lnTo>
                <a:lnTo>
                  <a:pt x="52368" y="19951"/>
                </a:lnTo>
                <a:lnTo>
                  <a:pt x="51589" y="17445"/>
                </a:lnTo>
                <a:lnTo>
                  <a:pt x="50573" y="15074"/>
                </a:lnTo>
                <a:lnTo>
                  <a:pt x="49353" y="12804"/>
                </a:lnTo>
                <a:lnTo>
                  <a:pt x="47931" y="10670"/>
                </a:lnTo>
                <a:lnTo>
                  <a:pt x="46305" y="8706"/>
                </a:lnTo>
                <a:lnTo>
                  <a:pt x="44476" y="6910"/>
                </a:lnTo>
                <a:lnTo>
                  <a:pt x="42511" y="5284"/>
                </a:lnTo>
                <a:lnTo>
                  <a:pt x="40377" y="3828"/>
                </a:lnTo>
                <a:lnTo>
                  <a:pt x="38141" y="2608"/>
                </a:lnTo>
                <a:lnTo>
                  <a:pt x="35736" y="1592"/>
                </a:lnTo>
                <a:lnTo>
                  <a:pt x="33230" y="813"/>
                </a:lnTo>
                <a:lnTo>
                  <a:pt x="30656" y="305"/>
                </a:lnTo>
                <a:lnTo>
                  <a:pt x="27980" y="34"/>
                </a:lnTo>
                <a:lnTo>
                  <a:pt x="26591" y="0"/>
                </a:lnTo>
                <a:lnTo>
                  <a:pt x="25236" y="34"/>
                </a:lnTo>
                <a:lnTo>
                  <a:pt x="22526" y="305"/>
                </a:lnTo>
                <a:lnTo>
                  <a:pt x="19952" y="813"/>
                </a:lnTo>
                <a:lnTo>
                  <a:pt x="17445" y="1592"/>
                </a:lnTo>
                <a:lnTo>
                  <a:pt x="15040" y="2608"/>
                </a:lnTo>
                <a:lnTo>
                  <a:pt x="12805" y="3828"/>
                </a:lnTo>
                <a:lnTo>
                  <a:pt x="10671" y="5284"/>
                </a:lnTo>
                <a:lnTo>
                  <a:pt x="8706" y="6910"/>
                </a:lnTo>
                <a:lnTo>
                  <a:pt x="6877" y="8706"/>
                </a:lnTo>
                <a:lnTo>
                  <a:pt x="5251" y="10670"/>
                </a:lnTo>
                <a:lnTo>
                  <a:pt x="3828" y="12804"/>
                </a:lnTo>
                <a:lnTo>
                  <a:pt x="2609" y="15074"/>
                </a:lnTo>
                <a:lnTo>
                  <a:pt x="1593" y="17445"/>
                </a:lnTo>
                <a:lnTo>
                  <a:pt x="814" y="19951"/>
                </a:lnTo>
                <a:lnTo>
                  <a:pt x="272" y="22559"/>
                </a:lnTo>
                <a:lnTo>
                  <a:pt x="1" y="25235"/>
                </a:lnTo>
                <a:lnTo>
                  <a:pt x="1" y="26590"/>
                </a:lnTo>
                <a:lnTo>
                  <a:pt x="1" y="27945"/>
                </a:lnTo>
                <a:lnTo>
                  <a:pt x="272" y="30587"/>
                </a:lnTo>
                <a:lnTo>
                  <a:pt x="780" y="33162"/>
                </a:lnTo>
                <a:lnTo>
                  <a:pt x="1525" y="35600"/>
                </a:lnTo>
                <a:lnTo>
                  <a:pt x="2507" y="37971"/>
                </a:lnTo>
                <a:lnTo>
                  <a:pt x="3693" y="40207"/>
                </a:lnTo>
                <a:lnTo>
                  <a:pt x="5116" y="42307"/>
                </a:lnTo>
                <a:lnTo>
                  <a:pt x="6674" y="44272"/>
                </a:lnTo>
                <a:lnTo>
                  <a:pt x="7554" y="45186"/>
                </a:lnTo>
                <a:lnTo>
                  <a:pt x="8435" y="44306"/>
                </a:lnTo>
                <a:lnTo>
                  <a:pt x="10400" y="42747"/>
                </a:lnTo>
                <a:lnTo>
                  <a:pt x="12500" y="41359"/>
                </a:lnTo>
                <a:lnTo>
                  <a:pt x="14735" y="40207"/>
                </a:lnTo>
                <a:lnTo>
                  <a:pt x="17073" y="39225"/>
                </a:lnTo>
                <a:lnTo>
                  <a:pt x="19511" y="38480"/>
                </a:lnTo>
                <a:lnTo>
                  <a:pt x="22052" y="37971"/>
                </a:lnTo>
                <a:lnTo>
                  <a:pt x="24694" y="37700"/>
                </a:lnTo>
                <a:lnTo>
                  <a:pt x="26049" y="37700"/>
                </a:lnTo>
                <a:lnTo>
                  <a:pt x="27438" y="37700"/>
                </a:lnTo>
                <a:lnTo>
                  <a:pt x="30147" y="38005"/>
                </a:lnTo>
                <a:lnTo>
                  <a:pt x="32790" y="38547"/>
                </a:lnTo>
                <a:lnTo>
                  <a:pt x="35330" y="39360"/>
                </a:lnTo>
                <a:lnTo>
                  <a:pt x="37769" y="40376"/>
                </a:lnTo>
                <a:lnTo>
                  <a:pt x="40038" y="41664"/>
                </a:lnTo>
                <a:lnTo>
                  <a:pt x="42172" y="43120"/>
                </a:lnTo>
                <a:lnTo>
                  <a:pt x="44171" y="44814"/>
                </a:lnTo>
                <a:lnTo>
                  <a:pt x="45085" y="45728"/>
                </a:lnTo>
                <a:close/>
              </a:path>
            </a:pathLst>
          </a:custGeom>
          <a:noFill/>
          <a:ln cap="rnd" cmpd="sng" w="16325">
            <a:solidFill>
              <a:srgbClr val="FF6B18"/>
            </a:solidFill>
            <a:prstDash val="solid"/>
            <a:round/>
            <a:headEnd len="sm" w="sm" type="none"/>
            <a:tailEnd len="sm" w="sm" type="none"/>
          </a:ln>
        </p:spPr>
        <p:txBody>
          <a:bodyPr anchorCtr="0" anchor="ctr" bIns="70475" lIns="70475" spcFirstLastPara="1" rIns="70475" wrap="square" tIns="70475">
            <a:noAutofit/>
          </a:bodyPr>
          <a:lstStyle/>
          <a:p>
            <a:pPr indent="0" lvl="0" marL="0" rtl="0" algn="l">
              <a:spcBef>
                <a:spcPts val="0"/>
              </a:spcBef>
              <a:spcAft>
                <a:spcPts val="0"/>
              </a:spcAft>
              <a:buNone/>
            </a:pPr>
            <a:r>
              <a:t/>
            </a:r>
            <a:endParaRPr/>
          </a:p>
        </p:txBody>
      </p:sp>
      <p:sp>
        <p:nvSpPr>
          <p:cNvPr id="943" name="Google Shape;943;p65"/>
          <p:cNvSpPr/>
          <p:nvPr/>
        </p:nvSpPr>
        <p:spPr>
          <a:xfrm>
            <a:off x="5167498" y="2078295"/>
            <a:ext cx="97968" cy="97968"/>
          </a:xfrm>
          <a:custGeom>
            <a:rect b="b" l="l" r="r" t="t"/>
            <a:pathLst>
              <a:path extrusionOk="0" fill="none" h="5082" w="5082">
                <a:moveTo>
                  <a:pt x="5081" y="2541"/>
                </a:moveTo>
                <a:lnTo>
                  <a:pt x="5047" y="3049"/>
                </a:lnTo>
                <a:lnTo>
                  <a:pt x="4675" y="3963"/>
                </a:lnTo>
                <a:lnTo>
                  <a:pt x="3963" y="4641"/>
                </a:lnTo>
                <a:lnTo>
                  <a:pt x="3049" y="5014"/>
                </a:lnTo>
                <a:lnTo>
                  <a:pt x="2541" y="5081"/>
                </a:lnTo>
                <a:lnTo>
                  <a:pt x="2033" y="5014"/>
                </a:lnTo>
                <a:lnTo>
                  <a:pt x="1118" y="4641"/>
                </a:lnTo>
                <a:lnTo>
                  <a:pt x="407" y="3963"/>
                </a:lnTo>
                <a:lnTo>
                  <a:pt x="34" y="3049"/>
                </a:lnTo>
                <a:lnTo>
                  <a:pt x="0" y="2541"/>
                </a:lnTo>
                <a:lnTo>
                  <a:pt x="34" y="1999"/>
                </a:lnTo>
                <a:lnTo>
                  <a:pt x="407" y="1084"/>
                </a:lnTo>
                <a:lnTo>
                  <a:pt x="1118" y="407"/>
                </a:lnTo>
                <a:lnTo>
                  <a:pt x="2033" y="34"/>
                </a:lnTo>
                <a:lnTo>
                  <a:pt x="2541" y="0"/>
                </a:lnTo>
                <a:lnTo>
                  <a:pt x="3049" y="34"/>
                </a:lnTo>
                <a:lnTo>
                  <a:pt x="3963" y="407"/>
                </a:lnTo>
                <a:lnTo>
                  <a:pt x="4675" y="1084"/>
                </a:lnTo>
                <a:lnTo>
                  <a:pt x="5047" y="1999"/>
                </a:lnTo>
                <a:lnTo>
                  <a:pt x="5081" y="2541"/>
                </a:lnTo>
                <a:close/>
              </a:path>
            </a:pathLst>
          </a:custGeom>
          <a:noFill/>
          <a:ln cap="rnd" cmpd="sng" w="16325">
            <a:solidFill>
              <a:srgbClr val="FF6B18"/>
            </a:solidFill>
            <a:prstDash val="solid"/>
            <a:round/>
            <a:headEnd len="sm" w="sm" type="none"/>
            <a:tailEnd len="sm" w="sm" type="none"/>
          </a:ln>
        </p:spPr>
        <p:txBody>
          <a:bodyPr anchorCtr="0" anchor="ctr" bIns="70475" lIns="70475" spcFirstLastPara="1" rIns="70475" wrap="square" tIns="70475">
            <a:noAutofit/>
          </a:bodyPr>
          <a:lstStyle/>
          <a:p>
            <a:pPr indent="0" lvl="0" marL="0" rtl="0" algn="l">
              <a:spcBef>
                <a:spcPts val="0"/>
              </a:spcBef>
              <a:spcAft>
                <a:spcPts val="0"/>
              </a:spcAft>
              <a:buNone/>
            </a:pPr>
            <a:r>
              <a:t/>
            </a:r>
            <a:endParaRPr/>
          </a:p>
        </p:txBody>
      </p:sp>
      <p:sp>
        <p:nvSpPr>
          <p:cNvPr id="944" name="Google Shape;944;p65"/>
          <p:cNvSpPr/>
          <p:nvPr/>
        </p:nvSpPr>
        <p:spPr>
          <a:xfrm>
            <a:off x="3649390" y="1833444"/>
            <a:ext cx="669315" cy="248795"/>
          </a:xfrm>
          <a:custGeom>
            <a:rect b="b" l="l" r="r" t="t"/>
            <a:pathLst>
              <a:path extrusionOk="0" fill="none" h="12906" w="34720">
                <a:moveTo>
                  <a:pt x="34720" y="12906"/>
                </a:moveTo>
                <a:lnTo>
                  <a:pt x="30486" y="0"/>
                </a:lnTo>
                <a:lnTo>
                  <a:pt x="0" y="0"/>
                </a:lnTo>
              </a:path>
            </a:pathLst>
          </a:custGeom>
          <a:noFill/>
          <a:ln cap="rnd" cmpd="sng" w="16325">
            <a:solidFill>
              <a:srgbClr val="FFA450"/>
            </a:solidFill>
            <a:prstDash val="solid"/>
            <a:round/>
            <a:headEnd len="sm" w="sm" type="none"/>
            <a:tailEnd len="sm" w="sm" type="none"/>
          </a:ln>
        </p:spPr>
        <p:txBody>
          <a:bodyPr anchorCtr="0" anchor="ctr" bIns="70475" lIns="70475" spcFirstLastPara="1" rIns="70475" wrap="square" tIns="70475">
            <a:noAutofit/>
          </a:bodyPr>
          <a:lstStyle/>
          <a:p>
            <a:pPr indent="0" lvl="0" marL="0" rtl="0" algn="l">
              <a:spcBef>
                <a:spcPts val="0"/>
              </a:spcBef>
              <a:spcAft>
                <a:spcPts val="0"/>
              </a:spcAft>
              <a:buNone/>
            </a:pPr>
            <a:r>
              <a:t/>
            </a:r>
            <a:endParaRPr/>
          </a:p>
        </p:txBody>
      </p:sp>
      <p:sp>
        <p:nvSpPr>
          <p:cNvPr id="945" name="Google Shape;945;p65"/>
          <p:cNvSpPr/>
          <p:nvPr/>
        </p:nvSpPr>
        <p:spPr>
          <a:xfrm>
            <a:off x="3945826" y="1996678"/>
            <a:ext cx="881541" cy="1025197"/>
          </a:xfrm>
          <a:custGeom>
            <a:rect b="b" l="l" r="r" t="t"/>
            <a:pathLst>
              <a:path extrusionOk="0" fill="none" h="53181" w="45729">
                <a:moveTo>
                  <a:pt x="0" y="26590"/>
                </a:moveTo>
                <a:lnTo>
                  <a:pt x="34" y="27945"/>
                </a:lnTo>
                <a:lnTo>
                  <a:pt x="305" y="30655"/>
                </a:lnTo>
                <a:lnTo>
                  <a:pt x="813" y="33229"/>
                </a:lnTo>
                <a:lnTo>
                  <a:pt x="1592" y="35736"/>
                </a:lnTo>
                <a:lnTo>
                  <a:pt x="2609" y="38141"/>
                </a:lnTo>
                <a:lnTo>
                  <a:pt x="3828" y="40376"/>
                </a:lnTo>
                <a:lnTo>
                  <a:pt x="5285" y="42510"/>
                </a:lnTo>
                <a:lnTo>
                  <a:pt x="6911" y="44475"/>
                </a:lnTo>
                <a:lnTo>
                  <a:pt x="8706" y="46304"/>
                </a:lnTo>
                <a:lnTo>
                  <a:pt x="10670" y="47930"/>
                </a:lnTo>
                <a:lnTo>
                  <a:pt x="12804" y="49353"/>
                </a:lnTo>
                <a:lnTo>
                  <a:pt x="15074" y="50572"/>
                </a:lnTo>
                <a:lnTo>
                  <a:pt x="17445" y="51588"/>
                </a:lnTo>
                <a:lnTo>
                  <a:pt x="19951" y="52367"/>
                </a:lnTo>
                <a:lnTo>
                  <a:pt x="22560" y="52909"/>
                </a:lnTo>
                <a:lnTo>
                  <a:pt x="25236" y="53180"/>
                </a:lnTo>
                <a:lnTo>
                  <a:pt x="26591" y="53180"/>
                </a:lnTo>
                <a:lnTo>
                  <a:pt x="27945" y="53180"/>
                </a:lnTo>
                <a:lnTo>
                  <a:pt x="30588" y="52909"/>
                </a:lnTo>
                <a:lnTo>
                  <a:pt x="33162" y="52401"/>
                </a:lnTo>
                <a:lnTo>
                  <a:pt x="35601" y="51656"/>
                </a:lnTo>
                <a:lnTo>
                  <a:pt x="37972" y="50674"/>
                </a:lnTo>
                <a:lnTo>
                  <a:pt x="40207" y="49488"/>
                </a:lnTo>
                <a:lnTo>
                  <a:pt x="42307" y="48065"/>
                </a:lnTo>
                <a:lnTo>
                  <a:pt x="44272" y="46507"/>
                </a:lnTo>
                <a:lnTo>
                  <a:pt x="45187" y="45627"/>
                </a:lnTo>
                <a:lnTo>
                  <a:pt x="44306" y="44746"/>
                </a:lnTo>
                <a:lnTo>
                  <a:pt x="42748" y="42781"/>
                </a:lnTo>
                <a:lnTo>
                  <a:pt x="41359" y="40681"/>
                </a:lnTo>
                <a:lnTo>
                  <a:pt x="40207" y="38446"/>
                </a:lnTo>
                <a:lnTo>
                  <a:pt x="39225" y="36108"/>
                </a:lnTo>
                <a:lnTo>
                  <a:pt x="38480" y="33670"/>
                </a:lnTo>
                <a:lnTo>
                  <a:pt x="37972" y="31129"/>
                </a:lnTo>
                <a:lnTo>
                  <a:pt x="37701" y="28487"/>
                </a:lnTo>
                <a:lnTo>
                  <a:pt x="37701" y="27132"/>
                </a:lnTo>
                <a:lnTo>
                  <a:pt x="37701" y="25743"/>
                </a:lnTo>
                <a:lnTo>
                  <a:pt x="38006" y="23034"/>
                </a:lnTo>
                <a:lnTo>
                  <a:pt x="38548" y="20392"/>
                </a:lnTo>
                <a:lnTo>
                  <a:pt x="39361" y="17851"/>
                </a:lnTo>
                <a:lnTo>
                  <a:pt x="40377" y="15412"/>
                </a:lnTo>
                <a:lnTo>
                  <a:pt x="41664" y="13143"/>
                </a:lnTo>
                <a:lnTo>
                  <a:pt x="43120" y="11009"/>
                </a:lnTo>
                <a:lnTo>
                  <a:pt x="44814" y="9010"/>
                </a:lnTo>
                <a:lnTo>
                  <a:pt x="45729" y="8096"/>
                </a:lnTo>
                <a:lnTo>
                  <a:pt x="44814" y="7181"/>
                </a:lnTo>
                <a:lnTo>
                  <a:pt x="42816" y="5488"/>
                </a:lnTo>
                <a:lnTo>
                  <a:pt x="40648" y="3997"/>
                </a:lnTo>
                <a:lnTo>
                  <a:pt x="38378" y="2710"/>
                </a:lnTo>
                <a:lnTo>
                  <a:pt x="35939" y="1660"/>
                </a:lnTo>
                <a:lnTo>
                  <a:pt x="33399" y="847"/>
                </a:lnTo>
                <a:lnTo>
                  <a:pt x="30757" y="305"/>
                </a:lnTo>
                <a:lnTo>
                  <a:pt x="28013" y="0"/>
                </a:lnTo>
                <a:lnTo>
                  <a:pt x="26591" y="0"/>
                </a:lnTo>
                <a:lnTo>
                  <a:pt x="25236" y="0"/>
                </a:lnTo>
                <a:lnTo>
                  <a:pt x="22560" y="271"/>
                </a:lnTo>
                <a:lnTo>
                  <a:pt x="19951" y="813"/>
                </a:lnTo>
                <a:lnTo>
                  <a:pt x="17445" y="1592"/>
                </a:lnTo>
                <a:lnTo>
                  <a:pt x="15074" y="2608"/>
                </a:lnTo>
                <a:lnTo>
                  <a:pt x="12804" y="3828"/>
                </a:lnTo>
                <a:lnTo>
                  <a:pt x="10670" y="5251"/>
                </a:lnTo>
                <a:lnTo>
                  <a:pt x="8706" y="6876"/>
                </a:lnTo>
                <a:lnTo>
                  <a:pt x="6911" y="8706"/>
                </a:lnTo>
                <a:lnTo>
                  <a:pt x="5285" y="10670"/>
                </a:lnTo>
                <a:lnTo>
                  <a:pt x="3828" y="12770"/>
                </a:lnTo>
                <a:lnTo>
                  <a:pt x="2609" y="15040"/>
                </a:lnTo>
                <a:lnTo>
                  <a:pt x="1592" y="17445"/>
                </a:lnTo>
                <a:lnTo>
                  <a:pt x="813" y="19951"/>
                </a:lnTo>
                <a:lnTo>
                  <a:pt x="305" y="22526"/>
                </a:lnTo>
                <a:lnTo>
                  <a:pt x="34" y="25201"/>
                </a:lnTo>
                <a:lnTo>
                  <a:pt x="0" y="26590"/>
                </a:lnTo>
                <a:close/>
              </a:path>
            </a:pathLst>
          </a:custGeom>
          <a:noFill/>
          <a:ln cap="rnd" cmpd="sng" w="16325">
            <a:solidFill>
              <a:srgbClr val="FFA450"/>
            </a:solidFill>
            <a:prstDash val="solid"/>
            <a:round/>
            <a:headEnd len="sm" w="sm" type="none"/>
            <a:tailEnd len="sm" w="sm" type="none"/>
          </a:ln>
        </p:spPr>
        <p:txBody>
          <a:bodyPr anchorCtr="0" anchor="ctr" bIns="70475" lIns="70475" spcFirstLastPara="1" rIns="70475" wrap="square" tIns="70475">
            <a:noAutofit/>
          </a:bodyPr>
          <a:lstStyle/>
          <a:p>
            <a:pPr indent="0" lvl="0" marL="0" rtl="0" algn="l">
              <a:spcBef>
                <a:spcPts val="0"/>
              </a:spcBef>
              <a:spcAft>
                <a:spcPts val="0"/>
              </a:spcAft>
              <a:buNone/>
            </a:pPr>
            <a:r>
              <a:t/>
            </a:r>
            <a:endParaRPr/>
          </a:p>
        </p:txBody>
      </p:sp>
      <p:sp>
        <p:nvSpPr>
          <p:cNvPr id="946" name="Google Shape;946;p65"/>
          <p:cNvSpPr/>
          <p:nvPr/>
        </p:nvSpPr>
        <p:spPr>
          <a:xfrm>
            <a:off x="4286019" y="2078295"/>
            <a:ext cx="97968" cy="97968"/>
          </a:xfrm>
          <a:custGeom>
            <a:rect b="b" l="l" r="r" t="t"/>
            <a:pathLst>
              <a:path extrusionOk="0" fill="none" h="5082" w="5082">
                <a:moveTo>
                  <a:pt x="0" y="2541"/>
                </a:moveTo>
                <a:lnTo>
                  <a:pt x="34" y="3049"/>
                </a:lnTo>
                <a:lnTo>
                  <a:pt x="407" y="3963"/>
                </a:lnTo>
                <a:lnTo>
                  <a:pt x="1118" y="4641"/>
                </a:lnTo>
                <a:lnTo>
                  <a:pt x="2033" y="5014"/>
                </a:lnTo>
                <a:lnTo>
                  <a:pt x="2541" y="5081"/>
                </a:lnTo>
                <a:lnTo>
                  <a:pt x="3049" y="5014"/>
                </a:lnTo>
                <a:lnTo>
                  <a:pt x="3963" y="4641"/>
                </a:lnTo>
                <a:lnTo>
                  <a:pt x="4675" y="3963"/>
                </a:lnTo>
                <a:lnTo>
                  <a:pt x="5047" y="3049"/>
                </a:lnTo>
                <a:lnTo>
                  <a:pt x="5081" y="2541"/>
                </a:lnTo>
                <a:lnTo>
                  <a:pt x="5047" y="1999"/>
                </a:lnTo>
                <a:lnTo>
                  <a:pt x="4675" y="1084"/>
                </a:lnTo>
                <a:lnTo>
                  <a:pt x="3963" y="407"/>
                </a:lnTo>
                <a:lnTo>
                  <a:pt x="3049" y="34"/>
                </a:lnTo>
                <a:lnTo>
                  <a:pt x="2541" y="0"/>
                </a:lnTo>
                <a:lnTo>
                  <a:pt x="2033" y="34"/>
                </a:lnTo>
                <a:lnTo>
                  <a:pt x="1118" y="407"/>
                </a:lnTo>
                <a:lnTo>
                  <a:pt x="407" y="1084"/>
                </a:lnTo>
                <a:lnTo>
                  <a:pt x="34" y="1999"/>
                </a:lnTo>
                <a:lnTo>
                  <a:pt x="0" y="2541"/>
                </a:lnTo>
                <a:close/>
              </a:path>
            </a:pathLst>
          </a:custGeom>
          <a:noFill/>
          <a:ln cap="rnd" cmpd="sng" w="16325">
            <a:solidFill>
              <a:srgbClr val="FFA450"/>
            </a:solidFill>
            <a:prstDash val="solid"/>
            <a:round/>
            <a:headEnd len="sm" w="sm" type="none"/>
            <a:tailEnd len="sm" w="sm" type="none"/>
          </a:ln>
        </p:spPr>
        <p:txBody>
          <a:bodyPr anchorCtr="0" anchor="ctr" bIns="70475" lIns="70475" spcFirstLastPara="1" rIns="70475" wrap="square" tIns="70475">
            <a:noAutofit/>
          </a:bodyPr>
          <a:lstStyle/>
          <a:p>
            <a:pPr indent="0" lvl="0" marL="0" rtl="0" algn="l">
              <a:spcBef>
                <a:spcPts val="0"/>
              </a:spcBef>
              <a:spcAft>
                <a:spcPts val="0"/>
              </a:spcAft>
              <a:buNone/>
            </a:pPr>
            <a:r>
              <a:t/>
            </a:r>
            <a:endParaRPr/>
          </a:p>
        </p:txBody>
      </p:sp>
      <p:sp>
        <p:nvSpPr>
          <p:cNvPr id="947" name="Google Shape;947;p65"/>
          <p:cNvSpPr txBox="1"/>
          <p:nvPr/>
        </p:nvSpPr>
        <p:spPr>
          <a:xfrm>
            <a:off x="2988546" y="592663"/>
            <a:ext cx="3672300" cy="489900"/>
          </a:xfrm>
          <a:prstGeom prst="rect">
            <a:avLst/>
          </a:prstGeom>
          <a:noFill/>
          <a:ln>
            <a:noFill/>
          </a:ln>
        </p:spPr>
        <p:txBody>
          <a:bodyPr anchorCtr="0" anchor="t" bIns="111900" lIns="111900" spcFirstLastPara="1" rIns="111900" wrap="square" tIns="111900">
            <a:spAutoFit/>
          </a:bodyPr>
          <a:lstStyle/>
          <a:p>
            <a:pPr indent="0" lvl="0" marL="0" rtl="0" algn="ctr">
              <a:spcBef>
                <a:spcPts val="0"/>
              </a:spcBef>
              <a:spcAft>
                <a:spcPts val="0"/>
              </a:spcAft>
              <a:buNone/>
            </a:pPr>
            <a:r>
              <a:rPr lang="en" sz="1713">
                <a:solidFill>
                  <a:schemeClr val="dk1"/>
                </a:solidFill>
                <a:latin typeface="DM Sans"/>
                <a:ea typeface="DM Sans"/>
                <a:cs typeface="DM Sans"/>
                <a:sym typeface="DM Sans"/>
              </a:rPr>
              <a:t>Cause and Effect Analysis</a:t>
            </a:r>
            <a:endParaRPr sz="1713">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5324A"/>
        </a:solidFill>
      </p:bgPr>
    </p:bg>
    <p:spTree>
      <p:nvGrpSpPr>
        <p:cNvPr id="951" name="Shape 951"/>
        <p:cNvGrpSpPr/>
        <p:nvPr/>
      </p:nvGrpSpPr>
      <p:grpSpPr>
        <a:xfrm>
          <a:off x="0" y="0"/>
          <a:ext cx="0" cy="0"/>
          <a:chOff x="0" y="0"/>
          <a:chExt cx="0" cy="0"/>
        </a:xfrm>
      </p:grpSpPr>
      <p:grpSp>
        <p:nvGrpSpPr>
          <p:cNvPr id="952" name="Google Shape;952;p66"/>
          <p:cNvGrpSpPr/>
          <p:nvPr/>
        </p:nvGrpSpPr>
        <p:grpSpPr>
          <a:xfrm rot="1388065">
            <a:off x="4043752" y="1770316"/>
            <a:ext cx="8244124" cy="4524475"/>
            <a:chOff x="3533638" y="917250"/>
            <a:chExt cx="3951000" cy="1740200"/>
          </a:xfrm>
        </p:grpSpPr>
        <p:sp>
          <p:nvSpPr>
            <p:cNvPr id="953" name="Google Shape;953;p66"/>
            <p:cNvSpPr/>
            <p:nvPr/>
          </p:nvSpPr>
          <p:spPr>
            <a:xfrm>
              <a:off x="3533638" y="1975550"/>
              <a:ext cx="3951000" cy="681900"/>
            </a:xfrm>
            <a:prstGeom prst="ellipse">
              <a:avLst/>
            </a:prstGeom>
            <a:solidFill>
              <a:schemeClr val="dk1"/>
            </a:solidFill>
            <a:ln>
              <a:noFill/>
            </a:ln>
          </p:spPr>
          <p:txBody>
            <a:bodyPr anchorCtr="0" anchor="ctr" bIns="190775" lIns="190775" spcFirstLastPara="1" rIns="190775" wrap="square" tIns="190775">
              <a:noAutofit/>
            </a:bodyPr>
            <a:lstStyle/>
            <a:p>
              <a:pPr indent="0" lvl="0" marL="0" rtl="0" algn="ctr">
                <a:spcBef>
                  <a:spcPts val="0"/>
                </a:spcBef>
                <a:spcAft>
                  <a:spcPts val="0"/>
                </a:spcAft>
                <a:buNone/>
              </a:pPr>
              <a:r>
                <a:t/>
              </a:r>
              <a:endParaRPr sz="2921"/>
            </a:p>
          </p:txBody>
        </p:sp>
        <p:sp>
          <p:nvSpPr>
            <p:cNvPr id="954" name="Google Shape;954;p66"/>
            <p:cNvSpPr/>
            <p:nvPr/>
          </p:nvSpPr>
          <p:spPr>
            <a:xfrm>
              <a:off x="3533638" y="1446400"/>
              <a:ext cx="3951000" cy="681900"/>
            </a:xfrm>
            <a:prstGeom prst="ellipse">
              <a:avLst/>
            </a:prstGeom>
            <a:solidFill>
              <a:schemeClr val="dk1"/>
            </a:solidFill>
            <a:ln>
              <a:noFill/>
            </a:ln>
          </p:spPr>
          <p:txBody>
            <a:bodyPr anchorCtr="0" anchor="ctr" bIns="190775" lIns="190775" spcFirstLastPara="1" rIns="190775" wrap="square" tIns="190775">
              <a:noAutofit/>
            </a:bodyPr>
            <a:lstStyle/>
            <a:p>
              <a:pPr indent="0" lvl="0" marL="0" rtl="0" algn="ctr">
                <a:spcBef>
                  <a:spcPts val="0"/>
                </a:spcBef>
                <a:spcAft>
                  <a:spcPts val="0"/>
                </a:spcAft>
                <a:buNone/>
              </a:pPr>
              <a:r>
                <a:t/>
              </a:r>
              <a:endParaRPr sz="2921"/>
            </a:p>
          </p:txBody>
        </p:sp>
        <p:sp>
          <p:nvSpPr>
            <p:cNvPr id="955" name="Google Shape;955;p66"/>
            <p:cNvSpPr/>
            <p:nvPr/>
          </p:nvSpPr>
          <p:spPr>
            <a:xfrm>
              <a:off x="3533638" y="917250"/>
              <a:ext cx="3951000" cy="681900"/>
            </a:xfrm>
            <a:prstGeom prst="ellipse">
              <a:avLst/>
            </a:prstGeom>
            <a:solidFill>
              <a:schemeClr val="dk1"/>
            </a:solidFill>
            <a:ln>
              <a:noFill/>
            </a:ln>
          </p:spPr>
          <p:txBody>
            <a:bodyPr anchorCtr="0" anchor="ctr" bIns="190775" lIns="190775" spcFirstLastPara="1" rIns="190775" wrap="square" tIns="190775">
              <a:noAutofit/>
            </a:bodyPr>
            <a:lstStyle/>
            <a:p>
              <a:pPr indent="0" lvl="0" marL="0" rtl="0" algn="ctr">
                <a:spcBef>
                  <a:spcPts val="0"/>
                </a:spcBef>
                <a:spcAft>
                  <a:spcPts val="0"/>
                </a:spcAft>
                <a:buNone/>
              </a:pPr>
              <a:r>
                <a:t/>
              </a:r>
              <a:endParaRPr sz="2921"/>
            </a:p>
          </p:txBody>
        </p:sp>
      </p:grpSp>
      <p:pic>
        <p:nvPicPr>
          <p:cNvPr id="956" name="Google Shape;956;p66"/>
          <p:cNvPicPr preferRelativeResize="0"/>
          <p:nvPr/>
        </p:nvPicPr>
        <p:blipFill>
          <a:blip r:embed="rId3">
            <a:alphaModFix/>
          </a:blip>
          <a:stretch>
            <a:fillRect/>
          </a:stretch>
        </p:blipFill>
        <p:spPr>
          <a:xfrm>
            <a:off x="4495250" y="403000"/>
            <a:ext cx="4750952" cy="4740499"/>
          </a:xfrm>
          <a:prstGeom prst="rect">
            <a:avLst/>
          </a:prstGeom>
          <a:noFill/>
          <a:ln>
            <a:noFill/>
          </a:ln>
        </p:spPr>
      </p:pic>
      <p:sp>
        <p:nvSpPr>
          <p:cNvPr id="957" name="Google Shape;957;p66"/>
          <p:cNvSpPr txBox="1"/>
          <p:nvPr/>
        </p:nvSpPr>
        <p:spPr>
          <a:xfrm>
            <a:off x="351375" y="1656738"/>
            <a:ext cx="5378400" cy="99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800">
                <a:solidFill>
                  <a:srgbClr val="FFFFFF"/>
                </a:solidFill>
                <a:latin typeface="DM Sans Medium"/>
                <a:ea typeface="DM Sans Medium"/>
                <a:cs typeface="DM Sans Medium"/>
                <a:sym typeface="DM Sans Medium"/>
              </a:rPr>
              <a:t>Speaker name</a:t>
            </a:r>
            <a:endParaRPr sz="2800">
              <a:solidFill>
                <a:srgbClr val="FFFFFF"/>
              </a:solidFill>
              <a:latin typeface="DM Sans Medium"/>
              <a:ea typeface="DM Sans Medium"/>
              <a:cs typeface="DM Sans Medium"/>
              <a:sym typeface="DM Sans Medium"/>
            </a:endParaRPr>
          </a:p>
        </p:txBody>
      </p:sp>
      <p:sp>
        <p:nvSpPr>
          <p:cNvPr id="958" name="Google Shape;958;p66"/>
          <p:cNvSpPr txBox="1"/>
          <p:nvPr/>
        </p:nvSpPr>
        <p:spPr>
          <a:xfrm>
            <a:off x="327842" y="1460505"/>
            <a:ext cx="2039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2"/>
                </a:solidFill>
                <a:latin typeface="DM Sans"/>
                <a:ea typeface="DM Sans"/>
                <a:cs typeface="DM Sans"/>
                <a:sym typeface="DM Sans"/>
              </a:rPr>
              <a:t>Meet</a:t>
            </a:r>
            <a:endParaRPr b="1" sz="900">
              <a:solidFill>
                <a:schemeClr val="accent2"/>
              </a:solidFill>
              <a:latin typeface="DM Sans"/>
              <a:ea typeface="DM Sans"/>
              <a:cs typeface="DM Sans"/>
              <a:sym typeface="DM Sans"/>
            </a:endParaRPr>
          </a:p>
        </p:txBody>
      </p:sp>
      <p:sp>
        <p:nvSpPr>
          <p:cNvPr id="959" name="Google Shape;959;p66"/>
          <p:cNvSpPr txBox="1"/>
          <p:nvPr/>
        </p:nvSpPr>
        <p:spPr>
          <a:xfrm>
            <a:off x="351375" y="2736163"/>
            <a:ext cx="5378400" cy="99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800">
                <a:solidFill>
                  <a:srgbClr val="FFFFFF"/>
                </a:solidFill>
                <a:latin typeface="DM Sans Medium"/>
                <a:ea typeface="DM Sans Medium"/>
                <a:cs typeface="DM Sans Medium"/>
                <a:sym typeface="DM Sans Medium"/>
              </a:rPr>
              <a:t>Speaker name</a:t>
            </a:r>
            <a:endParaRPr sz="2800">
              <a:solidFill>
                <a:srgbClr val="FFFFFF"/>
              </a:solidFill>
              <a:latin typeface="DM Sans Medium"/>
              <a:ea typeface="DM Sans Medium"/>
              <a:cs typeface="DM Sans Medium"/>
              <a:sym typeface="DM Sans Medium"/>
            </a:endParaRPr>
          </a:p>
        </p:txBody>
      </p:sp>
      <p:sp>
        <p:nvSpPr>
          <p:cNvPr id="960" name="Google Shape;960;p66"/>
          <p:cNvSpPr txBox="1"/>
          <p:nvPr/>
        </p:nvSpPr>
        <p:spPr>
          <a:xfrm>
            <a:off x="327842" y="2539930"/>
            <a:ext cx="2039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2"/>
                </a:solidFill>
                <a:latin typeface="DM Sans"/>
                <a:ea typeface="DM Sans"/>
                <a:cs typeface="DM Sans"/>
                <a:sym typeface="DM Sans"/>
              </a:rPr>
              <a:t>Session name</a:t>
            </a:r>
            <a:endParaRPr b="1" sz="900">
              <a:solidFill>
                <a:schemeClr val="accent2"/>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5324A"/>
        </a:solidFill>
      </p:bgPr>
    </p:bg>
    <p:spTree>
      <p:nvGrpSpPr>
        <p:cNvPr id="964" name="Shape 964"/>
        <p:cNvGrpSpPr/>
        <p:nvPr/>
      </p:nvGrpSpPr>
      <p:grpSpPr>
        <a:xfrm>
          <a:off x="0" y="0"/>
          <a:ext cx="0" cy="0"/>
          <a:chOff x="0" y="0"/>
          <a:chExt cx="0" cy="0"/>
        </a:xfrm>
      </p:grpSpPr>
      <p:grpSp>
        <p:nvGrpSpPr>
          <p:cNvPr id="965" name="Google Shape;965;p67"/>
          <p:cNvGrpSpPr/>
          <p:nvPr/>
        </p:nvGrpSpPr>
        <p:grpSpPr>
          <a:xfrm rot="1388065">
            <a:off x="4043752" y="1770316"/>
            <a:ext cx="8244124" cy="4524475"/>
            <a:chOff x="3533638" y="917250"/>
            <a:chExt cx="3951000" cy="1740200"/>
          </a:xfrm>
        </p:grpSpPr>
        <p:sp>
          <p:nvSpPr>
            <p:cNvPr id="966" name="Google Shape;966;p67"/>
            <p:cNvSpPr/>
            <p:nvPr/>
          </p:nvSpPr>
          <p:spPr>
            <a:xfrm>
              <a:off x="3533638" y="1975550"/>
              <a:ext cx="3951000" cy="681900"/>
            </a:xfrm>
            <a:prstGeom prst="ellipse">
              <a:avLst/>
            </a:prstGeom>
            <a:solidFill>
              <a:schemeClr val="dk1"/>
            </a:solidFill>
            <a:ln>
              <a:noFill/>
            </a:ln>
          </p:spPr>
          <p:txBody>
            <a:bodyPr anchorCtr="0" anchor="ctr" bIns="190775" lIns="190775" spcFirstLastPara="1" rIns="190775" wrap="square" tIns="190775">
              <a:noAutofit/>
            </a:bodyPr>
            <a:lstStyle/>
            <a:p>
              <a:pPr indent="0" lvl="0" marL="0" rtl="0" algn="ctr">
                <a:spcBef>
                  <a:spcPts val="0"/>
                </a:spcBef>
                <a:spcAft>
                  <a:spcPts val="0"/>
                </a:spcAft>
                <a:buNone/>
              </a:pPr>
              <a:r>
                <a:t/>
              </a:r>
              <a:endParaRPr sz="2921"/>
            </a:p>
          </p:txBody>
        </p:sp>
        <p:sp>
          <p:nvSpPr>
            <p:cNvPr id="967" name="Google Shape;967;p67"/>
            <p:cNvSpPr/>
            <p:nvPr/>
          </p:nvSpPr>
          <p:spPr>
            <a:xfrm>
              <a:off x="3533638" y="1446400"/>
              <a:ext cx="3951000" cy="681900"/>
            </a:xfrm>
            <a:prstGeom prst="ellipse">
              <a:avLst/>
            </a:prstGeom>
            <a:solidFill>
              <a:schemeClr val="dk1"/>
            </a:solidFill>
            <a:ln>
              <a:noFill/>
            </a:ln>
          </p:spPr>
          <p:txBody>
            <a:bodyPr anchorCtr="0" anchor="ctr" bIns="190775" lIns="190775" spcFirstLastPara="1" rIns="190775" wrap="square" tIns="190775">
              <a:noAutofit/>
            </a:bodyPr>
            <a:lstStyle/>
            <a:p>
              <a:pPr indent="0" lvl="0" marL="0" rtl="0" algn="ctr">
                <a:spcBef>
                  <a:spcPts val="0"/>
                </a:spcBef>
                <a:spcAft>
                  <a:spcPts val="0"/>
                </a:spcAft>
                <a:buNone/>
              </a:pPr>
              <a:r>
                <a:t/>
              </a:r>
              <a:endParaRPr sz="2921"/>
            </a:p>
          </p:txBody>
        </p:sp>
        <p:sp>
          <p:nvSpPr>
            <p:cNvPr id="968" name="Google Shape;968;p67"/>
            <p:cNvSpPr/>
            <p:nvPr/>
          </p:nvSpPr>
          <p:spPr>
            <a:xfrm>
              <a:off x="3533638" y="917250"/>
              <a:ext cx="3951000" cy="681900"/>
            </a:xfrm>
            <a:prstGeom prst="ellipse">
              <a:avLst/>
            </a:prstGeom>
            <a:solidFill>
              <a:schemeClr val="dk1"/>
            </a:solidFill>
            <a:ln>
              <a:noFill/>
            </a:ln>
          </p:spPr>
          <p:txBody>
            <a:bodyPr anchorCtr="0" anchor="ctr" bIns="190775" lIns="190775" spcFirstLastPara="1" rIns="190775" wrap="square" tIns="190775">
              <a:noAutofit/>
            </a:bodyPr>
            <a:lstStyle/>
            <a:p>
              <a:pPr indent="0" lvl="0" marL="0" rtl="0" algn="ctr">
                <a:spcBef>
                  <a:spcPts val="0"/>
                </a:spcBef>
                <a:spcAft>
                  <a:spcPts val="0"/>
                </a:spcAft>
                <a:buNone/>
              </a:pPr>
              <a:r>
                <a:t/>
              </a:r>
              <a:endParaRPr sz="2921"/>
            </a:p>
          </p:txBody>
        </p:sp>
      </p:grpSp>
      <p:pic>
        <p:nvPicPr>
          <p:cNvPr id="969" name="Google Shape;969;p67"/>
          <p:cNvPicPr preferRelativeResize="0"/>
          <p:nvPr/>
        </p:nvPicPr>
        <p:blipFill>
          <a:blip r:embed="rId3">
            <a:alphaModFix/>
          </a:blip>
          <a:stretch>
            <a:fillRect/>
          </a:stretch>
        </p:blipFill>
        <p:spPr>
          <a:xfrm>
            <a:off x="4495250" y="403000"/>
            <a:ext cx="4750952" cy="4740499"/>
          </a:xfrm>
          <a:prstGeom prst="rect">
            <a:avLst/>
          </a:prstGeom>
          <a:noFill/>
          <a:ln>
            <a:noFill/>
          </a:ln>
        </p:spPr>
      </p:pic>
      <p:grpSp>
        <p:nvGrpSpPr>
          <p:cNvPr id="970" name="Google Shape;970;p67"/>
          <p:cNvGrpSpPr/>
          <p:nvPr/>
        </p:nvGrpSpPr>
        <p:grpSpPr>
          <a:xfrm>
            <a:off x="350044" y="1620205"/>
            <a:ext cx="2506200" cy="673345"/>
            <a:chOff x="350044" y="529130"/>
            <a:chExt cx="2506200" cy="673345"/>
          </a:xfrm>
        </p:grpSpPr>
        <p:sp>
          <p:nvSpPr>
            <p:cNvPr id="971" name="Google Shape;971;p67"/>
            <p:cNvSpPr txBox="1"/>
            <p:nvPr/>
          </p:nvSpPr>
          <p:spPr>
            <a:xfrm>
              <a:off x="350044" y="682575"/>
              <a:ext cx="2506200" cy="51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800">
                  <a:solidFill>
                    <a:srgbClr val="FFFFFF"/>
                  </a:solidFill>
                  <a:latin typeface="DM Sans Medium"/>
                  <a:ea typeface="DM Sans Medium"/>
                  <a:cs typeface="DM Sans Medium"/>
                  <a:sym typeface="DM Sans Medium"/>
                </a:rPr>
                <a:t>Khadim Batti</a:t>
              </a:r>
              <a:endParaRPr sz="2800">
                <a:solidFill>
                  <a:srgbClr val="FFFFFF"/>
                </a:solidFill>
                <a:latin typeface="DM Sans Medium"/>
                <a:ea typeface="DM Sans Medium"/>
                <a:cs typeface="DM Sans Medium"/>
                <a:sym typeface="DM Sans Medium"/>
              </a:endParaRPr>
            </a:p>
          </p:txBody>
        </p:sp>
        <p:sp>
          <p:nvSpPr>
            <p:cNvPr id="972" name="Google Shape;972;p67"/>
            <p:cNvSpPr txBox="1"/>
            <p:nvPr/>
          </p:nvSpPr>
          <p:spPr>
            <a:xfrm>
              <a:off x="373848" y="529130"/>
              <a:ext cx="203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latin typeface="DM Sans"/>
                  <a:ea typeface="DM Sans"/>
                  <a:cs typeface="DM Sans"/>
                  <a:sym typeface="DM Sans"/>
                </a:rPr>
                <a:t>Meet</a:t>
              </a:r>
              <a:endParaRPr b="1" sz="1200">
                <a:solidFill>
                  <a:schemeClr val="accent2"/>
                </a:solidFill>
                <a:latin typeface="DM Sans"/>
                <a:ea typeface="DM Sans"/>
                <a:cs typeface="DM Sans"/>
                <a:sym typeface="DM Sans"/>
              </a:endParaRPr>
            </a:p>
          </p:txBody>
        </p:sp>
      </p:grpSp>
      <p:grpSp>
        <p:nvGrpSpPr>
          <p:cNvPr id="973" name="Google Shape;973;p67"/>
          <p:cNvGrpSpPr/>
          <p:nvPr/>
        </p:nvGrpSpPr>
        <p:grpSpPr>
          <a:xfrm>
            <a:off x="350050" y="2413500"/>
            <a:ext cx="3567000" cy="1207775"/>
            <a:chOff x="457200" y="2413500"/>
            <a:chExt cx="3567000" cy="1207775"/>
          </a:xfrm>
        </p:grpSpPr>
        <p:sp>
          <p:nvSpPr>
            <p:cNvPr id="974" name="Google Shape;974;p67"/>
            <p:cNvSpPr txBox="1"/>
            <p:nvPr/>
          </p:nvSpPr>
          <p:spPr>
            <a:xfrm>
              <a:off x="457200" y="2631275"/>
              <a:ext cx="3567000" cy="99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DM Sans Medium"/>
                  <a:ea typeface="DM Sans Medium"/>
                  <a:cs typeface="DM Sans Medium"/>
                  <a:sym typeface="DM Sans Medium"/>
                </a:rPr>
                <a:t>From Adoption to Intelligence: Understanding the 2026 Blueprint</a:t>
              </a:r>
              <a:endParaRPr sz="1200">
                <a:solidFill>
                  <a:srgbClr val="FFFFFF"/>
                </a:solidFill>
                <a:latin typeface="DM Sans Medium"/>
                <a:ea typeface="DM Sans Medium"/>
                <a:cs typeface="DM Sans Medium"/>
                <a:sym typeface="DM Sans Medium"/>
              </a:endParaRPr>
            </a:p>
          </p:txBody>
        </p:sp>
        <p:sp>
          <p:nvSpPr>
            <p:cNvPr id="975" name="Google Shape;975;p67"/>
            <p:cNvSpPr txBox="1"/>
            <p:nvPr/>
          </p:nvSpPr>
          <p:spPr>
            <a:xfrm>
              <a:off x="457200" y="2413500"/>
              <a:ext cx="2090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100"/>
                <a:buFont typeface="Arial"/>
                <a:buNone/>
              </a:pPr>
              <a:r>
                <a:rPr lang="en" sz="1200">
                  <a:solidFill>
                    <a:srgbClr val="FFFFFF"/>
                  </a:solidFill>
                  <a:latin typeface="DM Sans Light"/>
                  <a:ea typeface="DM Sans Light"/>
                  <a:cs typeface="DM Sans Light"/>
                  <a:sym typeface="DM Sans Light"/>
                </a:rPr>
                <a:t>From the Founders’ Desk</a:t>
              </a:r>
              <a:endParaRPr sz="1200">
                <a:solidFill>
                  <a:srgbClr val="FFFFFF"/>
                </a:solidFill>
                <a:latin typeface="DM Sans Light"/>
                <a:ea typeface="DM Sans Light"/>
                <a:cs typeface="DM Sans Light"/>
                <a:sym typeface="DM Sans Light"/>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9" name="Shape 979"/>
        <p:cNvGrpSpPr/>
        <p:nvPr/>
      </p:nvGrpSpPr>
      <p:grpSpPr>
        <a:xfrm>
          <a:off x="0" y="0"/>
          <a:ext cx="0" cy="0"/>
          <a:chOff x="0" y="0"/>
          <a:chExt cx="0" cy="0"/>
        </a:xfrm>
      </p:grpSpPr>
      <p:grpSp>
        <p:nvGrpSpPr>
          <p:cNvPr id="980" name="Google Shape;980;p68"/>
          <p:cNvGrpSpPr/>
          <p:nvPr/>
        </p:nvGrpSpPr>
        <p:grpSpPr>
          <a:xfrm>
            <a:off x="4131675" y="1043763"/>
            <a:ext cx="4286268" cy="3653087"/>
            <a:chOff x="4192863" y="1002150"/>
            <a:chExt cx="3679200" cy="3139200"/>
          </a:xfrm>
        </p:grpSpPr>
        <p:sp>
          <p:nvSpPr>
            <p:cNvPr id="981" name="Google Shape;981;p68"/>
            <p:cNvSpPr/>
            <p:nvPr/>
          </p:nvSpPr>
          <p:spPr>
            <a:xfrm>
              <a:off x="4192863" y="1002150"/>
              <a:ext cx="3679200" cy="3139200"/>
            </a:xfrm>
            <a:prstGeom prst="round2DiagRect">
              <a:avLst>
                <a:gd fmla="val 0" name="adj1"/>
                <a:gd fmla="val 17764" name="adj2"/>
              </a:avLst>
            </a:prstGeom>
            <a:solidFill>
              <a:schemeClr val="dk2"/>
            </a:solidFill>
            <a:ln>
              <a:noFill/>
            </a:ln>
          </p:spPr>
          <p:txBody>
            <a:bodyPr anchorCtr="0" anchor="ctr" bIns="106500" lIns="106500" spcFirstLastPara="1" rIns="106500" wrap="square" tIns="106500">
              <a:noAutofit/>
            </a:bodyPr>
            <a:lstStyle/>
            <a:p>
              <a:pPr indent="0" lvl="0" marL="0" rtl="0" algn="l">
                <a:spcBef>
                  <a:spcPts val="0"/>
                </a:spcBef>
                <a:spcAft>
                  <a:spcPts val="0"/>
                </a:spcAft>
                <a:buNone/>
              </a:pPr>
              <a:r>
                <a:t/>
              </a:r>
              <a:endParaRPr sz="1631"/>
            </a:p>
            <a:p>
              <a:pPr indent="0" lvl="0" marL="0" rtl="0" algn="l">
                <a:spcBef>
                  <a:spcPts val="0"/>
                </a:spcBef>
                <a:spcAft>
                  <a:spcPts val="0"/>
                </a:spcAft>
                <a:buNone/>
              </a:pPr>
              <a:r>
                <a:t/>
              </a:r>
              <a:endParaRPr sz="1631"/>
            </a:p>
            <a:p>
              <a:pPr indent="0" lvl="0" marL="0" rtl="0" algn="l">
                <a:spcBef>
                  <a:spcPts val="0"/>
                </a:spcBef>
                <a:spcAft>
                  <a:spcPts val="0"/>
                </a:spcAft>
                <a:buNone/>
              </a:pPr>
              <a:r>
                <a:t/>
              </a:r>
              <a:endParaRPr sz="1631"/>
            </a:p>
            <a:p>
              <a:pPr indent="0" lvl="0" marL="0" rtl="0" algn="l">
                <a:spcBef>
                  <a:spcPts val="0"/>
                </a:spcBef>
                <a:spcAft>
                  <a:spcPts val="0"/>
                </a:spcAft>
                <a:buNone/>
              </a:pPr>
              <a:r>
                <a:t/>
              </a:r>
              <a:endParaRPr sz="1631"/>
            </a:p>
          </p:txBody>
        </p:sp>
        <p:sp>
          <p:nvSpPr>
            <p:cNvPr id="982" name="Google Shape;982;p68"/>
            <p:cNvSpPr txBox="1"/>
            <p:nvPr/>
          </p:nvSpPr>
          <p:spPr>
            <a:xfrm>
              <a:off x="5495575" y="1667700"/>
              <a:ext cx="2021400" cy="603600"/>
            </a:xfrm>
            <a:prstGeom prst="rect">
              <a:avLst/>
            </a:prstGeom>
            <a:solidFill>
              <a:schemeClr val="dk2"/>
            </a:solidFill>
            <a:ln>
              <a:noFill/>
            </a:ln>
          </p:spPr>
          <p:txBody>
            <a:bodyPr anchorCtr="0" anchor="t" bIns="106500" lIns="106500" spcFirstLastPara="1" rIns="106500" wrap="square" tIns="106500">
              <a:noAutofit/>
            </a:bodyPr>
            <a:lstStyle/>
            <a:p>
              <a:pPr indent="0" lvl="0" marL="0" rtl="0" algn="l">
                <a:spcBef>
                  <a:spcPts val="0"/>
                </a:spcBef>
                <a:spcAft>
                  <a:spcPts val="0"/>
                </a:spcAft>
                <a:buNone/>
              </a:pPr>
              <a:r>
                <a:rPr lang="en" sz="1281">
                  <a:solidFill>
                    <a:srgbClr val="FFFFFF"/>
                  </a:solidFill>
                  <a:latin typeface="DM Sans Medium"/>
                  <a:ea typeface="DM Sans Medium"/>
                  <a:cs typeface="DM Sans Medium"/>
                  <a:sym typeface="DM Sans Medium"/>
                </a:rPr>
                <a:t>Vestibulum congue tempus lorem ipsum nec dolor</a:t>
              </a:r>
              <a:endParaRPr sz="1281">
                <a:solidFill>
                  <a:srgbClr val="FFFFFF"/>
                </a:solidFill>
                <a:latin typeface="DM Sans Medium"/>
                <a:ea typeface="DM Sans Medium"/>
                <a:cs typeface="DM Sans Medium"/>
                <a:sym typeface="DM Sans Medium"/>
              </a:endParaRPr>
            </a:p>
          </p:txBody>
        </p:sp>
        <p:sp>
          <p:nvSpPr>
            <p:cNvPr id="983" name="Google Shape;983;p68"/>
            <p:cNvSpPr txBox="1"/>
            <p:nvPr/>
          </p:nvSpPr>
          <p:spPr>
            <a:xfrm>
              <a:off x="5495575" y="2349775"/>
              <a:ext cx="2021400" cy="1128000"/>
            </a:xfrm>
            <a:prstGeom prst="rect">
              <a:avLst/>
            </a:prstGeom>
            <a:solidFill>
              <a:schemeClr val="dk2"/>
            </a:solidFill>
            <a:ln>
              <a:noFill/>
            </a:ln>
          </p:spPr>
          <p:txBody>
            <a:bodyPr anchorCtr="0" anchor="t" bIns="106500" lIns="106500" spcFirstLastPara="1" rIns="106500" wrap="square" tIns="106500">
              <a:noAutofit/>
            </a:bodyPr>
            <a:lstStyle/>
            <a:p>
              <a:pPr indent="0" lvl="0" marL="0" rtl="0" algn="l">
                <a:lnSpc>
                  <a:spcPct val="115000"/>
                </a:lnSpc>
                <a:spcBef>
                  <a:spcPts val="0"/>
                </a:spcBef>
                <a:spcAft>
                  <a:spcPts val="1864"/>
                </a:spcAft>
                <a:buNone/>
              </a:pPr>
              <a:r>
                <a:rPr lang="en" sz="932">
                  <a:solidFill>
                    <a:srgbClr val="FFFFFF"/>
                  </a:solidFill>
                  <a:latin typeface="DM Sans Medium"/>
                  <a:ea typeface="DM Sans Medium"/>
                  <a:cs typeface="DM Sans Medium"/>
                  <a:sym typeface="DM Sans Medium"/>
                </a:rPr>
                <a:t>Lorem ipsum dolor sit amet, dolor at  consectetur adipiscing elit, sed do eiusmod tempor. Lorem ipsum dolor sit amet, consectetur adipiscing elit, sed do eiusmod tempor. Lorem ipsum dolor sit amet, consectetur adipiscing elit, sed do eiusmod tempor.</a:t>
              </a:r>
              <a:endParaRPr sz="932">
                <a:solidFill>
                  <a:srgbClr val="FFFFFF"/>
                </a:solidFill>
                <a:latin typeface="DM Sans Medium"/>
                <a:ea typeface="DM Sans Medium"/>
                <a:cs typeface="DM Sans Medium"/>
                <a:sym typeface="DM Sans Medium"/>
              </a:endParaRPr>
            </a:p>
          </p:txBody>
        </p:sp>
      </p:grpSp>
      <p:grpSp>
        <p:nvGrpSpPr>
          <p:cNvPr id="984" name="Google Shape;984;p68"/>
          <p:cNvGrpSpPr/>
          <p:nvPr/>
        </p:nvGrpSpPr>
        <p:grpSpPr>
          <a:xfrm>
            <a:off x="2994060" y="1043500"/>
            <a:ext cx="2265459" cy="1828584"/>
            <a:chOff x="3216519" y="1002150"/>
            <a:chExt cx="1944600" cy="1569600"/>
          </a:xfrm>
        </p:grpSpPr>
        <p:sp>
          <p:nvSpPr>
            <p:cNvPr id="985" name="Google Shape;985;p68"/>
            <p:cNvSpPr/>
            <p:nvPr/>
          </p:nvSpPr>
          <p:spPr>
            <a:xfrm flipH="1">
              <a:off x="3216519" y="1002150"/>
              <a:ext cx="1944600" cy="1569600"/>
            </a:xfrm>
            <a:prstGeom prst="round2DiagRect">
              <a:avLst>
                <a:gd fmla="val 0" name="adj1"/>
                <a:gd fmla="val 17764" name="adj2"/>
              </a:avLst>
            </a:prstGeom>
            <a:solidFill>
              <a:srgbClr val="FFE9DC"/>
            </a:solidFill>
            <a:ln>
              <a:noFill/>
            </a:ln>
          </p:spPr>
          <p:txBody>
            <a:bodyPr anchorCtr="0" anchor="ctr" bIns="106500" lIns="106500" spcFirstLastPara="1" rIns="106500" wrap="square" tIns="106500">
              <a:noAutofit/>
            </a:bodyPr>
            <a:lstStyle/>
            <a:p>
              <a:pPr indent="0" lvl="0" marL="0" rtl="0" algn="l">
                <a:spcBef>
                  <a:spcPts val="0"/>
                </a:spcBef>
                <a:spcAft>
                  <a:spcPts val="0"/>
                </a:spcAft>
                <a:buNone/>
              </a:pPr>
              <a:r>
                <a:t/>
              </a:r>
              <a:endParaRPr/>
            </a:p>
          </p:txBody>
        </p:sp>
        <p:sp>
          <p:nvSpPr>
            <p:cNvPr id="986" name="Google Shape;986;p68"/>
            <p:cNvSpPr txBox="1"/>
            <p:nvPr/>
          </p:nvSpPr>
          <p:spPr>
            <a:xfrm>
              <a:off x="3461163" y="1244660"/>
              <a:ext cx="1451700" cy="459900"/>
            </a:xfrm>
            <a:prstGeom prst="rect">
              <a:avLst/>
            </a:prstGeom>
            <a:solidFill>
              <a:srgbClr val="FFE9DC"/>
            </a:solidFill>
            <a:ln>
              <a:noFill/>
            </a:ln>
          </p:spPr>
          <p:txBody>
            <a:bodyPr anchorCtr="0" anchor="t" bIns="106500" lIns="106500" spcFirstLastPara="1" rIns="106500" wrap="square" tIns="106500">
              <a:noAutofit/>
            </a:bodyPr>
            <a:lstStyle/>
            <a:p>
              <a:pPr indent="0" lvl="0" marL="0" rtl="0" algn="l">
                <a:spcBef>
                  <a:spcPts val="0"/>
                </a:spcBef>
                <a:spcAft>
                  <a:spcPts val="0"/>
                </a:spcAft>
                <a:buNone/>
              </a:pPr>
              <a:r>
                <a:rPr lang="en" sz="1281">
                  <a:solidFill>
                    <a:schemeClr val="lt1"/>
                  </a:solidFill>
                  <a:latin typeface="DM Sans Medium"/>
                  <a:ea typeface="DM Sans Medium"/>
                  <a:cs typeface="DM Sans Medium"/>
                  <a:sym typeface="DM Sans Medium"/>
                </a:rPr>
                <a:t>Vestibulum congue tempus</a:t>
              </a:r>
              <a:endParaRPr sz="1281">
                <a:solidFill>
                  <a:schemeClr val="lt1"/>
                </a:solidFill>
                <a:latin typeface="DM Sans Medium"/>
                <a:ea typeface="DM Sans Medium"/>
                <a:cs typeface="DM Sans Medium"/>
                <a:sym typeface="DM Sans Medium"/>
              </a:endParaRPr>
            </a:p>
          </p:txBody>
        </p:sp>
        <p:sp>
          <p:nvSpPr>
            <p:cNvPr id="987" name="Google Shape;987;p68"/>
            <p:cNvSpPr txBox="1"/>
            <p:nvPr/>
          </p:nvSpPr>
          <p:spPr>
            <a:xfrm>
              <a:off x="3461163" y="1704627"/>
              <a:ext cx="1451700" cy="512400"/>
            </a:xfrm>
            <a:prstGeom prst="rect">
              <a:avLst/>
            </a:prstGeom>
            <a:solidFill>
              <a:srgbClr val="FFE9DC"/>
            </a:solidFill>
            <a:ln>
              <a:noFill/>
            </a:ln>
          </p:spPr>
          <p:txBody>
            <a:bodyPr anchorCtr="0" anchor="t" bIns="106500" lIns="106500" spcFirstLastPara="1" rIns="106500" wrap="square" tIns="106500">
              <a:noAutofit/>
            </a:bodyPr>
            <a:lstStyle/>
            <a:p>
              <a:pPr indent="0" lvl="0" marL="0" rtl="0" algn="l">
                <a:lnSpc>
                  <a:spcPct val="115000"/>
                </a:lnSpc>
                <a:spcBef>
                  <a:spcPts val="0"/>
                </a:spcBef>
                <a:spcAft>
                  <a:spcPts val="1864"/>
                </a:spcAft>
                <a:buNone/>
              </a:pPr>
              <a:r>
                <a:rPr lang="en" sz="932">
                  <a:solidFill>
                    <a:schemeClr val="lt1"/>
                  </a:solidFill>
                  <a:latin typeface="DM Sans Medium"/>
                  <a:ea typeface="DM Sans Medium"/>
                  <a:cs typeface="DM Sans Medium"/>
                  <a:sym typeface="DM Sans Medium"/>
                </a:rPr>
                <a:t>Lorem ipsum dolor sit amet, consectetur adipiscing elit, sed do eiusmod tempor.</a:t>
              </a:r>
              <a:endParaRPr sz="932">
                <a:solidFill>
                  <a:schemeClr val="lt1"/>
                </a:solidFill>
                <a:latin typeface="DM Sans Medium"/>
                <a:ea typeface="DM Sans Medium"/>
                <a:cs typeface="DM Sans Medium"/>
                <a:sym typeface="DM Sans Medium"/>
              </a:endParaRPr>
            </a:p>
          </p:txBody>
        </p:sp>
      </p:grpSp>
      <p:grpSp>
        <p:nvGrpSpPr>
          <p:cNvPr id="988" name="Google Shape;988;p68"/>
          <p:cNvGrpSpPr/>
          <p:nvPr/>
        </p:nvGrpSpPr>
        <p:grpSpPr>
          <a:xfrm>
            <a:off x="734156" y="1043500"/>
            <a:ext cx="2265459" cy="1828584"/>
            <a:chOff x="1271925" y="1002150"/>
            <a:chExt cx="1944600" cy="1569600"/>
          </a:xfrm>
        </p:grpSpPr>
        <p:sp>
          <p:nvSpPr>
            <p:cNvPr id="989" name="Google Shape;989;p68"/>
            <p:cNvSpPr/>
            <p:nvPr/>
          </p:nvSpPr>
          <p:spPr>
            <a:xfrm rot="10800000">
              <a:off x="1271925" y="1002150"/>
              <a:ext cx="1944600" cy="1569600"/>
            </a:xfrm>
            <a:prstGeom prst="round2DiagRect">
              <a:avLst>
                <a:gd fmla="val 0" name="adj1"/>
                <a:gd fmla="val 17764" name="adj2"/>
              </a:avLst>
            </a:prstGeom>
            <a:solidFill>
              <a:schemeClr val="accent3"/>
            </a:solidFill>
            <a:ln>
              <a:noFill/>
            </a:ln>
          </p:spPr>
          <p:txBody>
            <a:bodyPr anchorCtr="0" anchor="ctr" bIns="106500" lIns="106500" spcFirstLastPara="1" rIns="106500" wrap="square" tIns="106500">
              <a:noAutofit/>
            </a:bodyPr>
            <a:lstStyle/>
            <a:p>
              <a:pPr indent="0" lvl="0" marL="0" rtl="0" algn="l">
                <a:spcBef>
                  <a:spcPts val="0"/>
                </a:spcBef>
                <a:spcAft>
                  <a:spcPts val="0"/>
                </a:spcAft>
                <a:buNone/>
              </a:pPr>
              <a:r>
                <a:t/>
              </a:r>
              <a:endParaRPr/>
            </a:p>
          </p:txBody>
        </p:sp>
        <p:sp>
          <p:nvSpPr>
            <p:cNvPr id="990" name="Google Shape;990;p68"/>
            <p:cNvSpPr txBox="1"/>
            <p:nvPr/>
          </p:nvSpPr>
          <p:spPr>
            <a:xfrm>
              <a:off x="1496688" y="1244660"/>
              <a:ext cx="1451700" cy="459900"/>
            </a:xfrm>
            <a:prstGeom prst="rect">
              <a:avLst/>
            </a:prstGeom>
            <a:noFill/>
            <a:ln>
              <a:noFill/>
            </a:ln>
          </p:spPr>
          <p:txBody>
            <a:bodyPr anchorCtr="0" anchor="t" bIns="106500" lIns="106500" spcFirstLastPara="1" rIns="106500" wrap="square" tIns="106500">
              <a:noAutofit/>
            </a:bodyPr>
            <a:lstStyle/>
            <a:p>
              <a:pPr indent="0" lvl="0" marL="0" rtl="0" algn="l">
                <a:spcBef>
                  <a:spcPts val="0"/>
                </a:spcBef>
                <a:spcAft>
                  <a:spcPts val="0"/>
                </a:spcAft>
                <a:buNone/>
              </a:pPr>
              <a:r>
                <a:rPr lang="en" sz="1281">
                  <a:solidFill>
                    <a:schemeClr val="lt1"/>
                  </a:solidFill>
                  <a:latin typeface="DM Sans Medium"/>
                  <a:ea typeface="DM Sans Medium"/>
                  <a:cs typeface="DM Sans Medium"/>
                  <a:sym typeface="DM Sans Medium"/>
                </a:rPr>
                <a:t>Vestibulum congue tempus</a:t>
              </a:r>
              <a:endParaRPr sz="1281">
                <a:solidFill>
                  <a:schemeClr val="lt1"/>
                </a:solidFill>
                <a:latin typeface="DM Sans Medium"/>
                <a:ea typeface="DM Sans Medium"/>
                <a:cs typeface="DM Sans Medium"/>
                <a:sym typeface="DM Sans Medium"/>
              </a:endParaRPr>
            </a:p>
          </p:txBody>
        </p:sp>
        <p:sp>
          <p:nvSpPr>
            <p:cNvPr id="991" name="Google Shape;991;p68"/>
            <p:cNvSpPr txBox="1"/>
            <p:nvPr/>
          </p:nvSpPr>
          <p:spPr>
            <a:xfrm>
              <a:off x="1496688" y="1704627"/>
              <a:ext cx="1451700" cy="512400"/>
            </a:xfrm>
            <a:prstGeom prst="rect">
              <a:avLst/>
            </a:prstGeom>
            <a:noFill/>
            <a:ln>
              <a:noFill/>
            </a:ln>
          </p:spPr>
          <p:txBody>
            <a:bodyPr anchorCtr="0" anchor="t" bIns="106500" lIns="106500" spcFirstLastPara="1" rIns="106500" wrap="square" tIns="106500">
              <a:noAutofit/>
            </a:bodyPr>
            <a:lstStyle/>
            <a:p>
              <a:pPr indent="0" lvl="0" marL="0" rtl="0" algn="l">
                <a:lnSpc>
                  <a:spcPct val="115000"/>
                </a:lnSpc>
                <a:spcBef>
                  <a:spcPts val="0"/>
                </a:spcBef>
                <a:spcAft>
                  <a:spcPts val="1864"/>
                </a:spcAft>
                <a:buNone/>
              </a:pPr>
              <a:r>
                <a:rPr lang="en" sz="932">
                  <a:solidFill>
                    <a:schemeClr val="lt1"/>
                  </a:solidFill>
                  <a:latin typeface="DM Sans Medium"/>
                  <a:ea typeface="DM Sans Medium"/>
                  <a:cs typeface="DM Sans Medium"/>
                  <a:sym typeface="DM Sans Medium"/>
                </a:rPr>
                <a:t>Lorem ipsum dolor sit amet, consectetur adipiscing elit, sed do eiusmod tempor.</a:t>
              </a:r>
              <a:endParaRPr sz="932">
                <a:solidFill>
                  <a:schemeClr val="lt1"/>
                </a:solidFill>
                <a:latin typeface="DM Sans Medium"/>
                <a:ea typeface="DM Sans Medium"/>
                <a:cs typeface="DM Sans Medium"/>
                <a:sym typeface="DM Sans Medium"/>
              </a:endParaRPr>
            </a:p>
          </p:txBody>
        </p:sp>
      </p:grpSp>
      <p:grpSp>
        <p:nvGrpSpPr>
          <p:cNvPr id="992" name="Google Shape;992;p68"/>
          <p:cNvGrpSpPr/>
          <p:nvPr/>
        </p:nvGrpSpPr>
        <p:grpSpPr>
          <a:xfrm>
            <a:off x="734156" y="2867922"/>
            <a:ext cx="2265459" cy="1828584"/>
            <a:chOff x="1271925" y="2571750"/>
            <a:chExt cx="1944600" cy="1569600"/>
          </a:xfrm>
        </p:grpSpPr>
        <p:sp>
          <p:nvSpPr>
            <p:cNvPr id="993" name="Google Shape;993;p68"/>
            <p:cNvSpPr/>
            <p:nvPr/>
          </p:nvSpPr>
          <p:spPr>
            <a:xfrm flipH="1">
              <a:off x="1271925" y="2571750"/>
              <a:ext cx="1944600" cy="1569600"/>
            </a:xfrm>
            <a:prstGeom prst="round2DiagRect">
              <a:avLst>
                <a:gd fmla="val 0" name="adj1"/>
                <a:gd fmla="val 17764" name="adj2"/>
              </a:avLst>
            </a:prstGeom>
            <a:solidFill>
              <a:schemeClr val="accent4"/>
            </a:solidFill>
            <a:ln>
              <a:noFill/>
            </a:ln>
          </p:spPr>
          <p:txBody>
            <a:bodyPr anchorCtr="0" anchor="ctr" bIns="106500" lIns="106500" spcFirstLastPara="1" rIns="106500" wrap="square" tIns="106500">
              <a:noAutofit/>
            </a:bodyPr>
            <a:lstStyle/>
            <a:p>
              <a:pPr indent="0" lvl="0" marL="0" rtl="0" algn="l">
                <a:spcBef>
                  <a:spcPts val="0"/>
                </a:spcBef>
                <a:spcAft>
                  <a:spcPts val="0"/>
                </a:spcAft>
                <a:buNone/>
              </a:pPr>
              <a:r>
                <a:t/>
              </a:r>
              <a:endParaRPr/>
            </a:p>
          </p:txBody>
        </p:sp>
        <p:sp>
          <p:nvSpPr>
            <p:cNvPr id="994" name="Google Shape;994;p68"/>
            <p:cNvSpPr txBox="1"/>
            <p:nvPr/>
          </p:nvSpPr>
          <p:spPr>
            <a:xfrm>
              <a:off x="1496688" y="2814260"/>
              <a:ext cx="1451700" cy="459900"/>
            </a:xfrm>
            <a:prstGeom prst="rect">
              <a:avLst/>
            </a:prstGeom>
            <a:solidFill>
              <a:schemeClr val="accent4"/>
            </a:solidFill>
            <a:ln>
              <a:noFill/>
            </a:ln>
          </p:spPr>
          <p:txBody>
            <a:bodyPr anchorCtr="0" anchor="t" bIns="106500" lIns="106500" spcFirstLastPara="1" rIns="106500" wrap="square" tIns="106500">
              <a:noAutofit/>
            </a:bodyPr>
            <a:lstStyle/>
            <a:p>
              <a:pPr indent="0" lvl="0" marL="0" rtl="0" algn="l">
                <a:spcBef>
                  <a:spcPts val="0"/>
                </a:spcBef>
                <a:spcAft>
                  <a:spcPts val="0"/>
                </a:spcAft>
                <a:buNone/>
              </a:pPr>
              <a:r>
                <a:rPr lang="en" sz="1281">
                  <a:solidFill>
                    <a:srgbClr val="FFFFFF"/>
                  </a:solidFill>
                  <a:latin typeface="DM Sans Medium"/>
                  <a:ea typeface="DM Sans Medium"/>
                  <a:cs typeface="DM Sans Medium"/>
                  <a:sym typeface="DM Sans Medium"/>
                </a:rPr>
                <a:t>Vestibulum congue tempus</a:t>
              </a:r>
              <a:endParaRPr sz="1281">
                <a:solidFill>
                  <a:srgbClr val="FFFFFF"/>
                </a:solidFill>
                <a:latin typeface="DM Sans Medium"/>
                <a:ea typeface="DM Sans Medium"/>
                <a:cs typeface="DM Sans Medium"/>
                <a:sym typeface="DM Sans Medium"/>
              </a:endParaRPr>
            </a:p>
          </p:txBody>
        </p:sp>
        <p:sp>
          <p:nvSpPr>
            <p:cNvPr id="995" name="Google Shape;995;p68"/>
            <p:cNvSpPr txBox="1"/>
            <p:nvPr/>
          </p:nvSpPr>
          <p:spPr>
            <a:xfrm>
              <a:off x="1496688" y="3274227"/>
              <a:ext cx="1451700" cy="512400"/>
            </a:xfrm>
            <a:prstGeom prst="rect">
              <a:avLst/>
            </a:prstGeom>
            <a:solidFill>
              <a:schemeClr val="accent4"/>
            </a:solidFill>
            <a:ln>
              <a:noFill/>
            </a:ln>
          </p:spPr>
          <p:txBody>
            <a:bodyPr anchorCtr="0" anchor="t" bIns="106500" lIns="106500" spcFirstLastPara="1" rIns="106500" wrap="square" tIns="106500">
              <a:noAutofit/>
            </a:bodyPr>
            <a:lstStyle/>
            <a:p>
              <a:pPr indent="0" lvl="0" marL="0" rtl="0" algn="l">
                <a:lnSpc>
                  <a:spcPct val="115000"/>
                </a:lnSpc>
                <a:spcBef>
                  <a:spcPts val="0"/>
                </a:spcBef>
                <a:spcAft>
                  <a:spcPts val="1864"/>
                </a:spcAft>
                <a:buNone/>
              </a:pPr>
              <a:r>
                <a:rPr lang="en" sz="932">
                  <a:solidFill>
                    <a:srgbClr val="FFFFFF"/>
                  </a:solidFill>
                  <a:latin typeface="DM Sans Medium"/>
                  <a:ea typeface="DM Sans Medium"/>
                  <a:cs typeface="DM Sans Medium"/>
                  <a:sym typeface="DM Sans Medium"/>
                </a:rPr>
                <a:t>Lorem ipsum dolor sit amet, consectetur adipiscing elit, sed do eiusmod tempor.</a:t>
              </a:r>
              <a:endParaRPr sz="932">
                <a:solidFill>
                  <a:srgbClr val="FFFFFF"/>
                </a:solidFill>
                <a:latin typeface="DM Sans Medium"/>
                <a:ea typeface="DM Sans Medium"/>
                <a:cs typeface="DM Sans Medium"/>
                <a:sym typeface="DM Sans Medium"/>
              </a:endParaRPr>
            </a:p>
          </p:txBody>
        </p:sp>
      </p:grpSp>
      <p:grpSp>
        <p:nvGrpSpPr>
          <p:cNvPr id="996" name="Google Shape;996;p68"/>
          <p:cNvGrpSpPr/>
          <p:nvPr/>
        </p:nvGrpSpPr>
        <p:grpSpPr>
          <a:xfrm>
            <a:off x="2994060" y="2867922"/>
            <a:ext cx="2265459" cy="1828584"/>
            <a:chOff x="3216519" y="2571750"/>
            <a:chExt cx="1944600" cy="1569600"/>
          </a:xfrm>
        </p:grpSpPr>
        <p:sp>
          <p:nvSpPr>
            <p:cNvPr id="997" name="Google Shape;997;p68"/>
            <p:cNvSpPr/>
            <p:nvPr/>
          </p:nvSpPr>
          <p:spPr>
            <a:xfrm rot="10800000">
              <a:off x="3216519" y="2571750"/>
              <a:ext cx="1944600" cy="1569600"/>
            </a:xfrm>
            <a:prstGeom prst="round2DiagRect">
              <a:avLst>
                <a:gd fmla="val 0" name="adj1"/>
                <a:gd fmla="val 17764" name="adj2"/>
              </a:avLst>
            </a:prstGeom>
            <a:solidFill>
              <a:srgbClr val="F4CDCC"/>
            </a:solidFill>
            <a:ln>
              <a:noFill/>
            </a:ln>
          </p:spPr>
          <p:txBody>
            <a:bodyPr anchorCtr="0" anchor="ctr" bIns="106500" lIns="106500" spcFirstLastPara="1" rIns="106500" wrap="square" tIns="106500">
              <a:noAutofit/>
            </a:bodyPr>
            <a:lstStyle/>
            <a:p>
              <a:pPr indent="0" lvl="0" marL="0" rtl="0" algn="l">
                <a:spcBef>
                  <a:spcPts val="0"/>
                </a:spcBef>
                <a:spcAft>
                  <a:spcPts val="0"/>
                </a:spcAft>
                <a:buNone/>
              </a:pPr>
              <a:r>
                <a:t/>
              </a:r>
              <a:endParaRPr/>
            </a:p>
          </p:txBody>
        </p:sp>
        <p:sp>
          <p:nvSpPr>
            <p:cNvPr id="998" name="Google Shape;998;p68"/>
            <p:cNvSpPr txBox="1"/>
            <p:nvPr/>
          </p:nvSpPr>
          <p:spPr>
            <a:xfrm>
              <a:off x="3461163" y="2814260"/>
              <a:ext cx="1451700" cy="459900"/>
            </a:xfrm>
            <a:prstGeom prst="rect">
              <a:avLst/>
            </a:prstGeom>
            <a:solidFill>
              <a:srgbClr val="F4CDCC"/>
            </a:solidFill>
            <a:ln>
              <a:noFill/>
            </a:ln>
          </p:spPr>
          <p:txBody>
            <a:bodyPr anchorCtr="0" anchor="t" bIns="106500" lIns="106500" spcFirstLastPara="1" rIns="106500" wrap="square" tIns="106500">
              <a:noAutofit/>
            </a:bodyPr>
            <a:lstStyle/>
            <a:p>
              <a:pPr indent="0" lvl="0" marL="0" rtl="0" algn="l">
                <a:spcBef>
                  <a:spcPts val="0"/>
                </a:spcBef>
                <a:spcAft>
                  <a:spcPts val="0"/>
                </a:spcAft>
                <a:buNone/>
              </a:pPr>
              <a:r>
                <a:rPr lang="en" sz="1281">
                  <a:solidFill>
                    <a:schemeClr val="lt1"/>
                  </a:solidFill>
                  <a:latin typeface="DM Sans Medium"/>
                  <a:ea typeface="DM Sans Medium"/>
                  <a:cs typeface="DM Sans Medium"/>
                  <a:sym typeface="DM Sans Medium"/>
                </a:rPr>
                <a:t>Vestibulum congue tempus</a:t>
              </a:r>
              <a:endParaRPr sz="1281">
                <a:solidFill>
                  <a:schemeClr val="lt1"/>
                </a:solidFill>
                <a:latin typeface="DM Sans Medium"/>
                <a:ea typeface="DM Sans Medium"/>
                <a:cs typeface="DM Sans Medium"/>
                <a:sym typeface="DM Sans Medium"/>
              </a:endParaRPr>
            </a:p>
          </p:txBody>
        </p:sp>
        <p:sp>
          <p:nvSpPr>
            <p:cNvPr id="999" name="Google Shape;999;p68"/>
            <p:cNvSpPr txBox="1"/>
            <p:nvPr/>
          </p:nvSpPr>
          <p:spPr>
            <a:xfrm>
              <a:off x="3461163" y="3274227"/>
              <a:ext cx="1451700" cy="512400"/>
            </a:xfrm>
            <a:prstGeom prst="rect">
              <a:avLst/>
            </a:prstGeom>
            <a:solidFill>
              <a:srgbClr val="F4CDCC"/>
            </a:solidFill>
            <a:ln>
              <a:noFill/>
            </a:ln>
          </p:spPr>
          <p:txBody>
            <a:bodyPr anchorCtr="0" anchor="t" bIns="106500" lIns="106500" spcFirstLastPara="1" rIns="106500" wrap="square" tIns="106500">
              <a:noAutofit/>
            </a:bodyPr>
            <a:lstStyle/>
            <a:p>
              <a:pPr indent="0" lvl="0" marL="0" rtl="0" algn="l">
                <a:lnSpc>
                  <a:spcPct val="115000"/>
                </a:lnSpc>
                <a:spcBef>
                  <a:spcPts val="0"/>
                </a:spcBef>
                <a:spcAft>
                  <a:spcPts val="1864"/>
                </a:spcAft>
                <a:buNone/>
              </a:pPr>
              <a:r>
                <a:rPr lang="en" sz="932">
                  <a:solidFill>
                    <a:schemeClr val="lt1"/>
                  </a:solidFill>
                  <a:latin typeface="DM Sans Medium"/>
                  <a:ea typeface="DM Sans Medium"/>
                  <a:cs typeface="DM Sans Medium"/>
                  <a:sym typeface="DM Sans Medium"/>
                </a:rPr>
                <a:t>Lorem ipsum dolor sit amet, consectetur adipiscing elit, sed do eiusmod tempor.</a:t>
              </a:r>
              <a:endParaRPr sz="932">
                <a:solidFill>
                  <a:schemeClr val="lt1"/>
                </a:solidFill>
                <a:latin typeface="DM Sans Medium"/>
                <a:ea typeface="DM Sans Medium"/>
                <a:cs typeface="DM Sans Medium"/>
                <a:sym typeface="DM Sans Medium"/>
              </a:endParaRPr>
            </a:p>
          </p:txBody>
        </p:sp>
      </p:grpSp>
      <p:grpSp>
        <p:nvGrpSpPr>
          <p:cNvPr id="1000" name="Google Shape;1000;p68"/>
          <p:cNvGrpSpPr/>
          <p:nvPr/>
        </p:nvGrpSpPr>
        <p:grpSpPr>
          <a:xfrm>
            <a:off x="2804453" y="2680104"/>
            <a:ext cx="389303" cy="389209"/>
            <a:chOff x="3157188" y="909150"/>
            <a:chExt cx="470400" cy="470400"/>
          </a:xfrm>
        </p:grpSpPr>
        <p:sp>
          <p:nvSpPr>
            <p:cNvPr id="1001" name="Google Shape;1001;p68"/>
            <p:cNvSpPr/>
            <p:nvPr/>
          </p:nvSpPr>
          <p:spPr>
            <a:xfrm>
              <a:off x="3157188" y="909150"/>
              <a:ext cx="470400" cy="470400"/>
            </a:xfrm>
            <a:prstGeom prst="ellipse">
              <a:avLst/>
            </a:prstGeom>
            <a:solidFill>
              <a:srgbClr val="FFFFFF"/>
            </a:solidFill>
            <a:ln>
              <a:noFill/>
            </a:ln>
          </p:spPr>
          <p:txBody>
            <a:bodyPr anchorCtr="0" anchor="ctr" bIns="106500" lIns="106500" spcFirstLastPara="1" rIns="106500" wrap="square" tIns="106500">
              <a:noAutofit/>
            </a:bodyPr>
            <a:lstStyle/>
            <a:p>
              <a:pPr indent="0" lvl="0" marL="0" rtl="0" algn="l">
                <a:spcBef>
                  <a:spcPts val="0"/>
                </a:spcBef>
                <a:spcAft>
                  <a:spcPts val="0"/>
                </a:spcAft>
                <a:buNone/>
              </a:pPr>
              <a:r>
                <a:t/>
              </a:r>
              <a:endParaRPr/>
            </a:p>
          </p:txBody>
        </p:sp>
        <p:sp>
          <p:nvSpPr>
            <p:cNvPr id="1002" name="Google Shape;1002;p68"/>
            <p:cNvSpPr/>
            <p:nvPr/>
          </p:nvSpPr>
          <p:spPr>
            <a:xfrm>
              <a:off x="3243138" y="995100"/>
              <a:ext cx="298500" cy="298500"/>
            </a:xfrm>
            <a:prstGeom prst="mathPlus">
              <a:avLst>
                <a:gd fmla="val 9900" name="adj1"/>
              </a:avLst>
            </a:prstGeom>
            <a:solidFill>
              <a:srgbClr val="0D5CDF"/>
            </a:solidFill>
            <a:ln>
              <a:noFill/>
            </a:ln>
          </p:spPr>
          <p:txBody>
            <a:bodyPr anchorCtr="0" anchor="ctr" bIns="106500" lIns="106500" spcFirstLastPara="1" rIns="106500" wrap="square" tIns="106500">
              <a:noAutofit/>
            </a:bodyPr>
            <a:lstStyle/>
            <a:p>
              <a:pPr indent="0" lvl="0" marL="0" rtl="0" algn="l">
                <a:spcBef>
                  <a:spcPts val="0"/>
                </a:spcBef>
                <a:spcAft>
                  <a:spcPts val="0"/>
                </a:spcAft>
                <a:buNone/>
              </a:pPr>
              <a:r>
                <a:t/>
              </a:r>
              <a:endParaRPr/>
            </a:p>
          </p:txBody>
        </p:sp>
      </p:grpSp>
      <p:sp>
        <p:nvSpPr>
          <p:cNvPr id="1003" name="Google Shape;1003;p68"/>
          <p:cNvSpPr txBox="1"/>
          <p:nvPr>
            <p:ph type="title"/>
          </p:nvPr>
        </p:nvSpPr>
        <p:spPr>
          <a:xfrm>
            <a:off x="453150" y="385775"/>
            <a:ext cx="8237700" cy="5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007" name="Shape 1007"/>
        <p:cNvGrpSpPr/>
        <p:nvPr/>
      </p:nvGrpSpPr>
      <p:grpSpPr>
        <a:xfrm>
          <a:off x="0" y="0"/>
          <a:ext cx="0" cy="0"/>
          <a:chOff x="0" y="0"/>
          <a:chExt cx="0" cy="0"/>
        </a:xfrm>
      </p:grpSpPr>
      <p:sp>
        <p:nvSpPr>
          <p:cNvPr id="1008" name="Google Shape;1008;p69"/>
          <p:cNvSpPr/>
          <p:nvPr/>
        </p:nvSpPr>
        <p:spPr>
          <a:xfrm>
            <a:off x="3029014" y="-2235350"/>
            <a:ext cx="12903300" cy="12902700"/>
          </a:xfrm>
          <a:prstGeom prst="ellipse">
            <a:avLst/>
          </a:prstGeom>
          <a:solidFill>
            <a:srgbClr val="E1EE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BM Plex Sans"/>
              <a:ea typeface="IBM Plex Sans"/>
              <a:cs typeface="IBM Plex Sans"/>
              <a:sym typeface="IBM Plex Sans"/>
            </a:endParaRPr>
          </a:p>
        </p:txBody>
      </p:sp>
      <p:sp>
        <p:nvSpPr>
          <p:cNvPr id="1009" name="Google Shape;1009;p69"/>
          <p:cNvSpPr txBox="1"/>
          <p:nvPr/>
        </p:nvSpPr>
        <p:spPr>
          <a:xfrm>
            <a:off x="358100" y="4454700"/>
            <a:ext cx="26709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600">
                <a:solidFill>
                  <a:srgbClr val="6C798D"/>
                </a:solidFill>
                <a:latin typeface="DM Sans Light"/>
                <a:ea typeface="DM Sans Light"/>
                <a:cs typeface="DM Sans Light"/>
                <a:sym typeface="DM Sans Light"/>
              </a:rPr>
              <a:t>Our Duck Creek instance is not in good condition so we used an alternate application for demo.</a:t>
            </a:r>
            <a:endParaRPr i="1" sz="600">
              <a:solidFill>
                <a:srgbClr val="6C798D"/>
              </a:solidFill>
              <a:latin typeface="DM Sans Light"/>
              <a:ea typeface="DM Sans Light"/>
              <a:cs typeface="DM Sans Light"/>
              <a:sym typeface="DM Sans Light"/>
            </a:endParaRPr>
          </a:p>
        </p:txBody>
      </p:sp>
      <p:grpSp>
        <p:nvGrpSpPr>
          <p:cNvPr id="1010" name="Google Shape;1010;p69"/>
          <p:cNvGrpSpPr/>
          <p:nvPr/>
        </p:nvGrpSpPr>
        <p:grpSpPr>
          <a:xfrm>
            <a:off x="358100" y="687975"/>
            <a:ext cx="3426300" cy="2637653"/>
            <a:chOff x="358100" y="618450"/>
            <a:chExt cx="3426300" cy="2637653"/>
          </a:xfrm>
        </p:grpSpPr>
        <p:sp>
          <p:nvSpPr>
            <p:cNvPr id="1011" name="Google Shape;1011;p69"/>
            <p:cNvSpPr txBox="1"/>
            <p:nvPr/>
          </p:nvSpPr>
          <p:spPr>
            <a:xfrm>
              <a:off x="358100" y="618450"/>
              <a:ext cx="34263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3600">
                  <a:solidFill>
                    <a:schemeClr val="dk1"/>
                  </a:solidFill>
                  <a:latin typeface="DM Sans Medium"/>
                  <a:ea typeface="DM Sans Medium"/>
                  <a:cs typeface="DM Sans Medium"/>
                  <a:sym typeface="DM Sans Medium"/>
                </a:rPr>
                <a:t>AI agents that Duck Creek can take to market</a:t>
              </a:r>
              <a:endParaRPr sz="2800">
                <a:solidFill>
                  <a:schemeClr val="dk1"/>
                </a:solidFill>
                <a:latin typeface="DM Sans"/>
                <a:ea typeface="DM Sans"/>
                <a:cs typeface="DM Sans"/>
                <a:sym typeface="DM Sans"/>
              </a:endParaRPr>
            </a:p>
          </p:txBody>
        </p:sp>
        <p:sp>
          <p:nvSpPr>
            <p:cNvPr id="1012" name="Google Shape;1012;p69"/>
            <p:cNvSpPr txBox="1"/>
            <p:nvPr/>
          </p:nvSpPr>
          <p:spPr>
            <a:xfrm>
              <a:off x="375122" y="2948303"/>
              <a:ext cx="21411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DM Sans Light"/>
                  <a:ea typeface="DM Sans Light"/>
                  <a:cs typeface="DM Sans Light"/>
                  <a:sym typeface="DM Sans Light"/>
                </a:rPr>
                <a:t>Powered by Whatfix</a:t>
              </a:r>
              <a:endParaRPr sz="800">
                <a:solidFill>
                  <a:schemeClr val="dk1"/>
                </a:solidFill>
                <a:latin typeface="DM Sans Light"/>
                <a:ea typeface="DM Sans Light"/>
                <a:cs typeface="DM Sans Light"/>
                <a:sym typeface="DM Sans Light"/>
              </a:endParaRPr>
            </a:p>
          </p:txBody>
        </p:sp>
      </p:grpSp>
      <p:grpSp>
        <p:nvGrpSpPr>
          <p:cNvPr id="1013" name="Google Shape;1013;p69"/>
          <p:cNvGrpSpPr/>
          <p:nvPr/>
        </p:nvGrpSpPr>
        <p:grpSpPr>
          <a:xfrm>
            <a:off x="457195" y="480264"/>
            <a:ext cx="2581018" cy="207711"/>
            <a:chOff x="501688" y="481713"/>
            <a:chExt cx="3614364" cy="290871"/>
          </a:xfrm>
        </p:grpSpPr>
        <p:grpSp>
          <p:nvGrpSpPr>
            <p:cNvPr id="1014" name="Google Shape;1014;p69"/>
            <p:cNvGrpSpPr/>
            <p:nvPr/>
          </p:nvGrpSpPr>
          <p:grpSpPr>
            <a:xfrm>
              <a:off x="501688" y="481713"/>
              <a:ext cx="1056101" cy="290871"/>
              <a:chOff x="457191" y="480275"/>
              <a:chExt cx="1194144" cy="328890"/>
            </a:xfrm>
          </p:grpSpPr>
          <p:grpSp>
            <p:nvGrpSpPr>
              <p:cNvPr id="1015" name="Google Shape;1015;p69"/>
              <p:cNvGrpSpPr/>
              <p:nvPr/>
            </p:nvGrpSpPr>
            <p:grpSpPr>
              <a:xfrm>
                <a:off x="579580" y="480275"/>
                <a:ext cx="1071754" cy="328890"/>
                <a:chOff x="1003475" y="1869600"/>
                <a:chExt cx="6285950" cy="1928975"/>
              </a:xfrm>
            </p:grpSpPr>
            <p:sp>
              <p:nvSpPr>
                <p:cNvPr id="1016" name="Google Shape;1016;p69"/>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57725" lIns="57725" spcFirstLastPara="1" rIns="57725" wrap="square" tIns="57725">
                  <a:noAutofit/>
                </a:bodyPr>
                <a:lstStyle/>
                <a:p>
                  <a:pPr indent="0" lvl="0" marL="0" rtl="0" algn="l">
                    <a:spcBef>
                      <a:spcPts val="0"/>
                    </a:spcBef>
                    <a:spcAft>
                      <a:spcPts val="0"/>
                    </a:spcAft>
                    <a:buNone/>
                  </a:pPr>
                  <a:r>
                    <a:t/>
                  </a:r>
                  <a:endParaRPr/>
                </a:p>
              </p:txBody>
            </p:sp>
            <p:sp>
              <p:nvSpPr>
                <p:cNvPr id="1017" name="Google Shape;1017;p69"/>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57725" lIns="57725" spcFirstLastPara="1" rIns="57725" wrap="square" tIns="57725">
                  <a:noAutofit/>
                </a:bodyPr>
                <a:lstStyle/>
                <a:p>
                  <a:pPr indent="0" lvl="0" marL="0" rtl="0" algn="l">
                    <a:spcBef>
                      <a:spcPts val="0"/>
                    </a:spcBef>
                    <a:spcAft>
                      <a:spcPts val="0"/>
                    </a:spcAft>
                    <a:buNone/>
                  </a:pPr>
                  <a:r>
                    <a:t/>
                  </a:r>
                  <a:endParaRPr/>
                </a:p>
              </p:txBody>
            </p:sp>
            <p:sp>
              <p:nvSpPr>
                <p:cNvPr id="1018" name="Google Shape;1018;p69"/>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57725" lIns="57725" spcFirstLastPara="1" rIns="57725" wrap="square" tIns="57725">
                  <a:noAutofit/>
                </a:bodyPr>
                <a:lstStyle/>
                <a:p>
                  <a:pPr indent="0" lvl="0" marL="0" rtl="0" algn="l">
                    <a:spcBef>
                      <a:spcPts val="0"/>
                    </a:spcBef>
                    <a:spcAft>
                      <a:spcPts val="0"/>
                    </a:spcAft>
                    <a:buNone/>
                  </a:pPr>
                  <a:r>
                    <a:t/>
                  </a:r>
                  <a:endParaRPr/>
                </a:p>
              </p:txBody>
            </p:sp>
            <p:sp>
              <p:nvSpPr>
                <p:cNvPr id="1019" name="Google Shape;1019;p69"/>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chemeClr val="dk1"/>
                </a:solidFill>
                <a:ln>
                  <a:noFill/>
                </a:ln>
              </p:spPr>
              <p:txBody>
                <a:bodyPr anchorCtr="0" anchor="ctr" bIns="57725" lIns="57725" spcFirstLastPara="1" rIns="57725" wrap="square" tIns="57725">
                  <a:noAutofit/>
                </a:bodyPr>
                <a:lstStyle/>
                <a:p>
                  <a:pPr indent="0" lvl="0" marL="0" rtl="0" algn="l">
                    <a:spcBef>
                      <a:spcPts val="0"/>
                    </a:spcBef>
                    <a:spcAft>
                      <a:spcPts val="0"/>
                    </a:spcAft>
                    <a:buNone/>
                  </a:pPr>
                  <a:r>
                    <a:t/>
                  </a:r>
                  <a:endParaRPr/>
                </a:p>
              </p:txBody>
            </p:sp>
            <p:sp>
              <p:nvSpPr>
                <p:cNvPr id="1020" name="Google Shape;1020;p69"/>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chemeClr val="dk1"/>
                </a:solidFill>
                <a:ln>
                  <a:noFill/>
                </a:ln>
              </p:spPr>
              <p:txBody>
                <a:bodyPr anchorCtr="0" anchor="ctr" bIns="57725" lIns="57725" spcFirstLastPara="1" rIns="57725" wrap="square" tIns="57725">
                  <a:noAutofit/>
                </a:bodyPr>
                <a:lstStyle/>
                <a:p>
                  <a:pPr indent="0" lvl="0" marL="0" rtl="0" algn="l">
                    <a:spcBef>
                      <a:spcPts val="0"/>
                    </a:spcBef>
                    <a:spcAft>
                      <a:spcPts val="0"/>
                    </a:spcAft>
                    <a:buNone/>
                  </a:pPr>
                  <a:r>
                    <a:t/>
                  </a:r>
                  <a:endParaRPr/>
                </a:p>
              </p:txBody>
            </p:sp>
            <p:sp>
              <p:nvSpPr>
                <p:cNvPr id="1021" name="Google Shape;1021;p69"/>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chemeClr val="dk1"/>
                </a:solidFill>
                <a:ln>
                  <a:noFill/>
                </a:ln>
              </p:spPr>
              <p:txBody>
                <a:bodyPr anchorCtr="0" anchor="ctr" bIns="57725" lIns="57725" spcFirstLastPara="1" rIns="57725" wrap="square" tIns="57725">
                  <a:noAutofit/>
                </a:bodyPr>
                <a:lstStyle/>
                <a:p>
                  <a:pPr indent="0" lvl="0" marL="0" rtl="0" algn="l">
                    <a:spcBef>
                      <a:spcPts val="0"/>
                    </a:spcBef>
                    <a:spcAft>
                      <a:spcPts val="0"/>
                    </a:spcAft>
                    <a:buNone/>
                  </a:pPr>
                  <a:r>
                    <a:t/>
                  </a:r>
                  <a:endParaRPr/>
                </a:p>
              </p:txBody>
            </p:sp>
            <p:sp>
              <p:nvSpPr>
                <p:cNvPr id="1022" name="Google Shape;1022;p69"/>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chemeClr val="dk1"/>
                </a:solidFill>
                <a:ln>
                  <a:noFill/>
                </a:ln>
              </p:spPr>
              <p:txBody>
                <a:bodyPr anchorCtr="0" anchor="ctr" bIns="57725" lIns="57725" spcFirstLastPara="1" rIns="57725" wrap="square" tIns="57725">
                  <a:noAutofit/>
                </a:bodyPr>
                <a:lstStyle/>
                <a:p>
                  <a:pPr indent="0" lvl="0" marL="0" rtl="0" algn="l">
                    <a:spcBef>
                      <a:spcPts val="0"/>
                    </a:spcBef>
                    <a:spcAft>
                      <a:spcPts val="0"/>
                    </a:spcAft>
                    <a:buNone/>
                  </a:pPr>
                  <a:r>
                    <a:t/>
                  </a:r>
                  <a:endParaRPr/>
                </a:p>
              </p:txBody>
            </p:sp>
            <p:sp>
              <p:nvSpPr>
                <p:cNvPr id="1023" name="Google Shape;1023;p69"/>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chemeClr val="dk1"/>
                </a:solidFill>
                <a:ln>
                  <a:noFill/>
                </a:ln>
              </p:spPr>
              <p:txBody>
                <a:bodyPr anchorCtr="0" anchor="ctr" bIns="57725" lIns="57725" spcFirstLastPara="1" rIns="57725" wrap="square" tIns="57725">
                  <a:noAutofit/>
                </a:bodyPr>
                <a:lstStyle/>
                <a:p>
                  <a:pPr indent="0" lvl="0" marL="0" rtl="0" algn="l">
                    <a:spcBef>
                      <a:spcPts val="0"/>
                    </a:spcBef>
                    <a:spcAft>
                      <a:spcPts val="0"/>
                    </a:spcAft>
                    <a:buNone/>
                  </a:pPr>
                  <a:r>
                    <a:t/>
                  </a:r>
                  <a:endParaRPr/>
                </a:p>
              </p:txBody>
            </p:sp>
            <p:sp>
              <p:nvSpPr>
                <p:cNvPr id="1024" name="Google Shape;1024;p69"/>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chemeClr val="dk1"/>
                </a:solidFill>
                <a:ln>
                  <a:noFill/>
                </a:ln>
              </p:spPr>
              <p:txBody>
                <a:bodyPr anchorCtr="0" anchor="ctr" bIns="57725" lIns="57725" spcFirstLastPara="1" rIns="57725" wrap="square" tIns="57725">
                  <a:noAutofit/>
                </a:bodyPr>
                <a:lstStyle/>
                <a:p>
                  <a:pPr indent="0" lvl="0" marL="0" rtl="0" algn="l">
                    <a:spcBef>
                      <a:spcPts val="0"/>
                    </a:spcBef>
                    <a:spcAft>
                      <a:spcPts val="0"/>
                    </a:spcAft>
                    <a:buNone/>
                  </a:pPr>
                  <a:r>
                    <a:t/>
                  </a:r>
                  <a:endParaRPr/>
                </a:p>
              </p:txBody>
            </p:sp>
            <p:sp>
              <p:nvSpPr>
                <p:cNvPr id="1025" name="Google Shape;1025;p69"/>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chemeClr val="dk1"/>
                </a:solidFill>
                <a:ln>
                  <a:noFill/>
                </a:ln>
              </p:spPr>
              <p:txBody>
                <a:bodyPr anchorCtr="0" anchor="ctr" bIns="57725" lIns="57725" spcFirstLastPara="1" rIns="57725" wrap="square" tIns="57725">
                  <a:noAutofit/>
                </a:bodyPr>
                <a:lstStyle/>
                <a:p>
                  <a:pPr indent="0" lvl="0" marL="0" rtl="0" algn="l">
                    <a:spcBef>
                      <a:spcPts val="0"/>
                    </a:spcBef>
                    <a:spcAft>
                      <a:spcPts val="0"/>
                    </a:spcAft>
                    <a:buNone/>
                  </a:pPr>
                  <a:r>
                    <a:t/>
                  </a:r>
                  <a:endParaRPr/>
                </a:p>
              </p:txBody>
            </p:sp>
          </p:grpSp>
          <p:sp>
            <p:nvSpPr>
              <p:cNvPr id="1026" name="Google Shape;1026;p69"/>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57725" lIns="57725" spcFirstLastPara="1" rIns="57725" wrap="square" tIns="57725">
                <a:noAutofit/>
              </a:bodyPr>
              <a:lstStyle/>
              <a:p>
                <a:pPr indent="0" lvl="0" marL="0" rtl="0" algn="l">
                  <a:spcBef>
                    <a:spcPts val="0"/>
                  </a:spcBef>
                  <a:spcAft>
                    <a:spcPts val="0"/>
                  </a:spcAft>
                  <a:buNone/>
                </a:pPr>
                <a:r>
                  <a:t/>
                </a:r>
                <a:endParaRPr/>
              </a:p>
            </p:txBody>
          </p:sp>
        </p:grpSp>
        <p:pic>
          <p:nvPicPr>
            <p:cNvPr id="1027" name="Google Shape;1027;p69"/>
            <p:cNvPicPr preferRelativeResize="0"/>
            <p:nvPr/>
          </p:nvPicPr>
          <p:blipFill>
            <a:blip r:embed="rId3">
              <a:alphaModFix/>
            </a:blip>
            <a:stretch>
              <a:fillRect/>
            </a:stretch>
          </p:blipFill>
          <p:spPr>
            <a:xfrm>
              <a:off x="1974950" y="507440"/>
              <a:ext cx="2141102" cy="239411"/>
            </a:xfrm>
            <a:prstGeom prst="rect">
              <a:avLst/>
            </a:prstGeom>
            <a:noFill/>
            <a:ln>
              <a:noFill/>
            </a:ln>
          </p:spPr>
        </p:pic>
        <p:cxnSp>
          <p:nvCxnSpPr>
            <p:cNvPr id="1028" name="Google Shape;1028;p69"/>
            <p:cNvCxnSpPr/>
            <p:nvPr/>
          </p:nvCxnSpPr>
          <p:spPr>
            <a:xfrm>
              <a:off x="1766369" y="485699"/>
              <a:ext cx="0" cy="282900"/>
            </a:xfrm>
            <a:prstGeom prst="straightConnector1">
              <a:avLst/>
            </a:prstGeom>
            <a:noFill/>
            <a:ln cap="flat" cmpd="sng" w="6800">
              <a:solidFill>
                <a:schemeClr val="dk2"/>
              </a:solidFill>
              <a:prstDash val="solid"/>
              <a:round/>
              <a:headEnd len="med" w="med" type="none"/>
              <a:tailEnd len="med" w="med" type="none"/>
            </a:ln>
          </p:spPr>
        </p:cxn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1EEFA"/>
        </a:solidFill>
      </p:bgPr>
    </p:bg>
    <p:spTree>
      <p:nvGrpSpPr>
        <p:cNvPr id="1032" name="Shape 1032"/>
        <p:cNvGrpSpPr/>
        <p:nvPr/>
      </p:nvGrpSpPr>
      <p:grpSpPr>
        <a:xfrm>
          <a:off x="0" y="0"/>
          <a:ext cx="0" cy="0"/>
          <a:chOff x="0" y="0"/>
          <a:chExt cx="0" cy="0"/>
        </a:xfrm>
      </p:grpSpPr>
      <p:sp>
        <p:nvSpPr>
          <p:cNvPr id="1033" name="Google Shape;1033;p70"/>
          <p:cNvSpPr/>
          <p:nvPr/>
        </p:nvSpPr>
        <p:spPr>
          <a:xfrm>
            <a:off x="3029014" y="-2235350"/>
            <a:ext cx="12903300" cy="1290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BM Plex Sans"/>
              <a:ea typeface="IBM Plex Sans"/>
              <a:cs typeface="IBM Plex Sans"/>
              <a:sym typeface="IBM Plex Sans"/>
            </a:endParaRPr>
          </a:p>
        </p:txBody>
      </p:sp>
      <p:pic>
        <p:nvPicPr>
          <p:cNvPr id="1034" name="Google Shape;1034;p70"/>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1035" name="Google Shape;1035;p70"/>
          <p:cNvSpPr txBox="1"/>
          <p:nvPr/>
        </p:nvSpPr>
        <p:spPr>
          <a:xfrm>
            <a:off x="366475" y="906600"/>
            <a:ext cx="3343200" cy="1124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latin typeface="DM Sans Medium"/>
                <a:ea typeface="DM Sans Medium"/>
                <a:cs typeface="DM Sans Medium"/>
                <a:sym typeface="DM Sans Medium"/>
              </a:rPr>
              <a:t>AI agent bringing guidelines at the finger tip</a:t>
            </a:r>
            <a:endParaRPr sz="2400">
              <a:solidFill>
                <a:schemeClr val="dk1"/>
              </a:solidFill>
              <a:latin typeface="DM Sans Medium"/>
              <a:ea typeface="DM Sans Medium"/>
              <a:cs typeface="DM Sans Medium"/>
              <a:sym typeface="DM Sans Medium"/>
            </a:endParaRPr>
          </a:p>
        </p:txBody>
      </p:sp>
      <p:grpSp>
        <p:nvGrpSpPr>
          <p:cNvPr id="1036" name="Google Shape;1036;p70"/>
          <p:cNvGrpSpPr/>
          <p:nvPr/>
        </p:nvGrpSpPr>
        <p:grpSpPr>
          <a:xfrm>
            <a:off x="4559550" y="824175"/>
            <a:ext cx="3463200" cy="1865325"/>
            <a:chOff x="4559550" y="480275"/>
            <a:chExt cx="3463200" cy="1865325"/>
          </a:xfrm>
        </p:grpSpPr>
        <p:sp>
          <p:nvSpPr>
            <p:cNvPr id="1037" name="Google Shape;1037;p70"/>
            <p:cNvSpPr txBox="1"/>
            <p:nvPr/>
          </p:nvSpPr>
          <p:spPr>
            <a:xfrm>
              <a:off x="4559550" y="729500"/>
              <a:ext cx="3463200" cy="16161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 sz="1200">
                  <a:solidFill>
                    <a:schemeClr val="dk1"/>
                  </a:solidFill>
                  <a:latin typeface="DM Sans Light"/>
                  <a:ea typeface="DM Sans Light"/>
                  <a:cs typeface="DM Sans Light"/>
                  <a:sym typeface="DM Sans Light"/>
                </a:rPr>
                <a:t>Every insurer spends a lot of effort to define products, underwriting guidelines &amp; claim handling guidelines. The guidelines are refreshed constantly. Users often miss the guidelines resulting in costly underwriting &amp; claim mistakes</a:t>
              </a:r>
              <a:endParaRPr sz="1200">
                <a:solidFill>
                  <a:schemeClr val="dk1"/>
                </a:solidFill>
                <a:latin typeface="DM Sans Light"/>
                <a:ea typeface="DM Sans Light"/>
                <a:cs typeface="DM Sans Light"/>
                <a:sym typeface="DM Sans Light"/>
              </a:endParaRPr>
            </a:p>
          </p:txBody>
        </p:sp>
        <p:grpSp>
          <p:nvGrpSpPr>
            <p:cNvPr id="1038" name="Google Shape;1038;p70"/>
            <p:cNvGrpSpPr/>
            <p:nvPr/>
          </p:nvGrpSpPr>
          <p:grpSpPr>
            <a:xfrm>
              <a:off x="4559550" y="480275"/>
              <a:ext cx="717600" cy="338700"/>
              <a:chOff x="4559550" y="1925125"/>
              <a:chExt cx="717600" cy="338700"/>
            </a:xfrm>
          </p:grpSpPr>
          <p:sp>
            <p:nvSpPr>
              <p:cNvPr id="1039" name="Google Shape;1039;p70"/>
              <p:cNvSpPr txBox="1"/>
              <p:nvPr/>
            </p:nvSpPr>
            <p:spPr>
              <a:xfrm>
                <a:off x="4559550" y="1925125"/>
                <a:ext cx="717600" cy="33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000">
                    <a:solidFill>
                      <a:schemeClr val="dk1"/>
                    </a:solidFill>
                    <a:latin typeface="DM Sans"/>
                    <a:ea typeface="DM Sans"/>
                    <a:cs typeface="DM Sans"/>
                    <a:sym typeface="DM Sans"/>
                  </a:rPr>
                  <a:t>Problem</a:t>
                </a:r>
                <a:endParaRPr b="1" sz="1000">
                  <a:solidFill>
                    <a:schemeClr val="dk1"/>
                  </a:solidFill>
                  <a:latin typeface="DM Sans"/>
                  <a:ea typeface="DM Sans"/>
                  <a:cs typeface="DM Sans"/>
                  <a:sym typeface="DM Sans"/>
                </a:endParaRPr>
              </a:p>
            </p:txBody>
          </p:sp>
          <p:cxnSp>
            <p:nvCxnSpPr>
              <p:cNvPr id="1040" name="Google Shape;1040;p70"/>
              <p:cNvCxnSpPr/>
              <p:nvPr/>
            </p:nvCxnSpPr>
            <p:spPr>
              <a:xfrm>
                <a:off x="4569750" y="2015650"/>
                <a:ext cx="0" cy="158700"/>
              </a:xfrm>
              <a:prstGeom prst="straightConnector1">
                <a:avLst/>
              </a:prstGeom>
              <a:noFill/>
              <a:ln cap="flat" cmpd="sng" w="19050">
                <a:solidFill>
                  <a:schemeClr val="accent1"/>
                </a:solidFill>
                <a:prstDash val="solid"/>
                <a:round/>
                <a:headEnd len="med" w="med" type="none"/>
                <a:tailEnd len="med" w="med" type="none"/>
              </a:ln>
            </p:spPr>
          </p:cxnSp>
        </p:grpSp>
      </p:grpSp>
      <p:grpSp>
        <p:nvGrpSpPr>
          <p:cNvPr id="1041" name="Google Shape;1041;p70"/>
          <p:cNvGrpSpPr/>
          <p:nvPr/>
        </p:nvGrpSpPr>
        <p:grpSpPr>
          <a:xfrm>
            <a:off x="4559550" y="3146700"/>
            <a:ext cx="3463200" cy="867825"/>
            <a:chOff x="4559550" y="480275"/>
            <a:chExt cx="3463200" cy="867825"/>
          </a:xfrm>
        </p:grpSpPr>
        <p:sp>
          <p:nvSpPr>
            <p:cNvPr id="1042" name="Google Shape;1042;p70"/>
            <p:cNvSpPr txBox="1"/>
            <p:nvPr/>
          </p:nvSpPr>
          <p:spPr>
            <a:xfrm>
              <a:off x="4559550" y="729500"/>
              <a:ext cx="3463200" cy="6186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 sz="1200">
                  <a:solidFill>
                    <a:schemeClr val="dk1"/>
                  </a:solidFill>
                  <a:latin typeface="DM Sans Light"/>
                  <a:ea typeface="DM Sans Light"/>
                  <a:cs typeface="DM Sans Light"/>
                  <a:sym typeface="DM Sans Light"/>
                </a:rPr>
                <a:t>AI to read the guidelines &amp; serve those in the workflow of user.</a:t>
              </a:r>
              <a:endParaRPr sz="1200">
                <a:solidFill>
                  <a:schemeClr val="dk1"/>
                </a:solidFill>
                <a:latin typeface="DM Sans Light"/>
                <a:ea typeface="DM Sans Light"/>
                <a:cs typeface="DM Sans Light"/>
                <a:sym typeface="DM Sans Light"/>
              </a:endParaRPr>
            </a:p>
          </p:txBody>
        </p:sp>
        <p:grpSp>
          <p:nvGrpSpPr>
            <p:cNvPr id="1043" name="Google Shape;1043;p70"/>
            <p:cNvGrpSpPr/>
            <p:nvPr/>
          </p:nvGrpSpPr>
          <p:grpSpPr>
            <a:xfrm>
              <a:off x="4559550" y="480275"/>
              <a:ext cx="717600" cy="338700"/>
              <a:chOff x="4559550" y="1925125"/>
              <a:chExt cx="717600" cy="338700"/>
            </a:xfrm>
          </p:grpSpPr>
          <p:sp>
            <p:nvSpPr>
              <p:cNvPr id="1044" name="Google Shape;1044;p70"/>
              <p:cNvSpPr txBox="1"/>
              <p:nvPr/>
            </p:nvSpPr>
            <p:spPr>
              <a:xfrm>
                <a:off x="4559550" y="1925125"/>
                <a:ext cx="717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Solution</a:t>
                </a:r>
                <a:endParaRPr b="1" sz="1000">
                  <a:solidFill>
                    <a:schemeClr val="dk1"/>
                  </a:solidFill>
                  <a:latin typeface="DM Sans"/>
                  <a:ea typeface="DM Sans"/>
                  <a:cs typeface="DM Sans"/>
                  <a:sym typeface="DM Sans"/>
                </a:endParaRPr>
              </a:p>
            </p:txBody>
          </p:sp>
          <p:cxnSp>
            <p:nvCxnSpPr>
              <p:cNvPr id="1045" name="Google Shape;1045;p70"/>
              <p:cNvCxnSpPr/>
              <p:nvPr/>
            </p:nvCxnSpPr>
            <p:spPr>
              <a:xfrm>
                <a:off x="4569750" y="2015650"/>
                <a:ext cx="0" cy="158700"/>
              </a:xfrm>
              <a:prstGeom prst="straightConnector1">
                <a:avLst/>
              </a:prstGeom>
              <a:noFill/>
              <a:ln cap="flat" cmpd="sng" w="19050">
                <a:solidFill>
                  <a:schemeClr val="accent1"/>
                </a:solidFill>
                <a:prstDash val="solid"/>
                <a:round/>
                <a:headEnd len="med" w="med" type="none"/>
                <a:tailEnd len="med" w="med" type="none"/>
              </a:ln>
            </p:spPr>
          </p:cxnSp>
        </p:grpSp>
      </p:grpSp>
      <p:grpSp>
        <p:nvGrpSpPr>
          <p:cNvPr id="1046" name="Google Shape;1046;p70"/>
          <p:cNvGrpSpPr/>
          <p:nvPr/>
        </p:nvGrpSpPr>
        <p:grpSpPr>
          <a:xfrm>
            <a:off x="457200" y="4449790"/>
            <a:ext cx="644957" cy="177568"/>
            <a:chOff x="457191" y="480275"/>
            <a:chExt cx="1194144" cy="328890"/>
          </a:xfrm>
        </p:grpSpPr>
        <p:grpSp>
          <p:nvGrpSpPr>
            <p:cNvPr id="1047" name="Google Shape;1047;p70"/>
            <p:cNvGrpSpPr/>
            <p:nvPr/>
          </p:nvGrpSpPr>
          <p:grpSpPr>
            <a:xfrm>
              <a:off x="579580" y="480275"/>
              <a:ext cx="1071754" cy="328890"/>
              <a:chOff x="1003475" y="1869600"/>
              <a:chExt cx="6285950" cy="1928975"/>
            </a:xfrm>
          </p:grpSpPr>
          <p:sp>
            <p:nvSpPr>
              <p:cNvPr id="1048" name="Google Shape;1048;p70"/>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049" name="Google Shape;1049;p70"/>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050" name="Google Shape;1050;p70"/>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051" name="Google Shape;1051;p70"/>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052" name="Google Shape;1052;p70"/>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053" name="Google Shape;1053;p70"/>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054" name="Google Shape;1054;p70"/>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055" name="Google Shape;1055;p70"/>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056" name="Google Shape;1056;p70"/>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057" name="Google Shape;1057;p70"/>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grpSp>
        <p:sp>
          <p:nvSpPr>
            <p:cNvPr id="1058" name="Google Shape;1058;p70"/>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062" name="Shape 1062"/>
        <p:cNvGrpSpPr/>
        <p:nvPr/>
      </p:nvGrpSpPr>
      <p:grpSpPr>
        <a:xfrm>
          <a:off x="0" y="0"/>
          <a:ext cx="0" cy="0"/>
          <a:chOff x="0" y="0"/>
          <a:chExt cx="0" cy="0"/>
        </a:xfrm>
      </p:grpSpPr>
      <p:sp>
        <p:nvSpPr>
          <p:cNvPr id="1063" name="Google Shape;1063;p71"/>
          <p:cNvSpPr/>
          <p:nvPr/>
        </p:nvSpPr>
        <p:spPr>
          <a:xfrm>
            <a:off x="3029014" y="-2235350"/>
            <a:ext cx="12903300" cy="12902700"/>
          </a:xfrm>
          <a:prstGeom prst="ellipse">
            <a:avLst/>
          </a:prstGeom>
          <a:solidFill>
            <a:srgbClr val="E1EE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BM Plex Sans"/>
              <a:ea typeface="IBM Plex Sans"/>
              <a:cs typeface="IBM Plex Sans"/>
              <a:sym typeface="IBM Plex Sans"/>
            </a:endParaRPr>
          </a:p>
        </p:txBody>
      </p:sp>
      <p:pic>
        <p:nvPicPr>
          <p:cNvPr id="1064" name="Google Shape;1064;p71" title="Quickread SF Insurance Voiceover.mov">
            <a:hlinkClick r:id="rId3"/>
          </p:cNvPr>
          <p:cNvPicPr preferRelativeResize="0"/>
          <p:nvPr/>
        </p:nvPicPr>
        <p:blipFill>
          <a:blip r:embed="rId4">
            <a:alphaModFix/>
          </a:blip>
          <a:stretch>
            <a:fillRect/>
          </a:stretch>
        </p:blipFill>
        <p:spPr>
          <a:xfrm>
            <a:off x="457188" y="1239076"/>
            <a:ext cx="6867534" cy="3417049"/>
          </a:xfrm>
          <a:prstGeom prst="rect">
            <a:avLst/>
          </a:prstGeom>
          <a:noFill/>
          <a:ln>
            <a:noFill/>
          </a:ln>
        </p:spPr>
      </p:pic>
      <p:pic>
        <p:nvPicPr>
          <p:cNvPr id="1065" name="Google Shape;1065;p71"/>
          <p:cNvPicPr preferRelativeResize="0"/>
          <p:nvPr/>
        </p:nvPicPr>
        <p:blipFill>
          <a:blip r:embed="rId5">
            <a:alphaModFix/>
          </a:blip>
          <a:stretch>
            <a:fillRect/>
          </a:stretch>
        </p:blipFill>
        <p:spPr>
          <a:xfrm>
            <a:off x="9306303" y="0"/>
            <a:ext cx="2429874" cy="1608975"/>
          </a:xfrm>
          <a:prstGeom prst="rect">
            <a:avLst/>
          </a:prstGeom>
          <a:noFill/>
          <a:ln>
            <a:noFill/>
          </a:ln>
        </p:spPr>
      </p:pic>
      <p:sp>
        <p:nvSpPr>
          <p:cNvPr id="1066" name="Google Shape;1066;p71"/>
          <p:cNvSpPr txBox="1"/>
          <p:nvPr/>
        </p:nvSpPr>
        <p:spPr>
          <a:xfrm>
            <a:off x="383675" y="4449788"/>
            <a:ext cx="3987900" cy="338700"/>
          </a:xfrm>
          <a:prstGeom prst="rect">
            <a:avLst/>
          </a:prstGeom>
          <a:noFill/>
          <a:ln>
            <a:noFill/>
          </a:ln>
        </p:spPr>
        <p:txBody>
          <a:bodyPr anchorCtr="0" anchor="t" bIns="91425" lIns="91425" spcFirstLastPara="1" rIns="69625" wrap="square" tIns="91425">
            <a:spAutoFit/>
          </a:bodyPr>
          <a:lstStyle/>
          <a:p>
            <a:pPr indent="0" lvl="0" marL="0" rtl="0" algn="l">
              <a:lnSpc>
                <a:spcPct val="100000"/>
              </a:lnSpc>
              <a:spcBef>
                <a:spcPts val="0"/>
              </a:spcBef>
              <a:spcAft>
                <a:spcPts val="0"/>
              </a:spcAft>
              <a:buNone/>
            </a:pPr>
            <a:r>
              <a:t/>
            </a:r>
            <a:endParaRPr sz="1000">
              <a:solidFill>
                <a:srgbClr val="FFFFFF"/>
              </a:solidFill>
              <a:latin typeface="DM Sans Medium"/>
              <a:ea typeface="DM Sans Medium"/>
              <a:cs typeface="DM Sans Medium"/>
              <a:sym typeface="DM Sans Medium"/>
            </a:endParaRPr>
          </a:p>
        </p:txBody>
      </p:sp>
      <p:grpSp>
        <p:nvGrpSpPr>
          <p:cNvPr id="1067" name="Google Shape;1067;p71"/>
          <p:cNvGrpSpPr/>
          <p:nvPr/>
        </p:nvGrpSpPr>
        <p:grpSpPr>
          <a:xfrm>
            <a:off x="457200" y="824175"/>
            <a:ext cx="2391900" cy="338700"/>
            <a:chOff x="4559550" y="1925125"/>
            <a:chExt cx="2391900" cy="338700"/>
          </a:xfrm>
        </p:grpSpPr>
        <p:sp>
          <p:nvSpPr>
            <p:cNvPr id="1068" name="Google Shape;1068;p71"/>
            <p:cNvSpPr txBox="1"/>
            <p:nvPr/>
          </p:nvSpPr>
          <p:spPr>
            <a:xfrm>
              <a:off x="4559550" y="1925125"/>
              <a:ext cx="2391900" cy="33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000">
                  <a:solidFill>
                    <a:schemeClr val="dk1"/>
                  </a:solidFill>
                  <a:latin typeface="DM Sans"/>
                  <a:ea typeface="DM Sans"/>
                  <a:cs typeface="DM Sans"/>
                  <a:sym typeface="DM Sans"/>
                </a:rPr>
                <a:t>QuickRead + Smart Tips</a:t>
              </a:r>
              <a:endParaRPr b="1" sz="1000">
                <a:solidFill>
                  <a:schemeClr val="dk1"/>
                </a:solidFill>
                <a:latin typeface="DM Sans"/>
                <a:ea typeface="DM Sans"/>
                <a:cs typeface="DM Sans"/>
                <a:sym typeface="DM Sans"/>
              </a:endParaRPr>
            </a:p>
          </p:txBody>
        </p:sp>
        <p:cxnSp>
          <p:nvCxnSpPr>
            <p:cNvPr id="1069" name="Google Shape;1069;p71"/>
            <p:cNvCxnSpPr/>
            <p:nvPr/>
          </p:nvCxnSpPr>
          <p:spPr>
            <a:xfrm>
              <a:off x="4569750" y="2015650"/>
              <a:ext cx="0" cy="158700"/>
            </a:xfrm>
            <a:prstGeom prst="straightConnector1">
              <a:avLst/>
            </a:prstGeom>
            <a:noFill/>
            <a:ln cap="flat" cmpd="sng" w="19050">
              <a:solidFill>
                <a:schemeClr val="accent1"/>
              </a:solidFill>
              <a:prstDash val="solid"/>
              <a:round/>
              <a:headEnd len="med" w="med" type="none"/>
              <a:tailEnd len="med" w="med" type="none"/>
            </a:ln>
          </p:spPr>
        </p:cxn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24A"/>
        </a:solidFill>
      </p:bgPr>
    </p:bg>
    <p:spTree>
      <p:nvGrpSpPr>
        <p:cNvPr id="205" name="Shape 205"/>
        <p:cNvGrpSpPr/>
        <p:nvPr/>
      </p:nvGrpSpPr>
      <p:grpSpPr>
        <a:xfrm>
          <a:off x="0" y="0"/>
          <a:ext cx="0" cy="0"/>
          <a:chOff x="0" y="0"/>
          <a:chExt cx="0" cy="0"/>
        </a:xfrm>
      </p:grpSpPr>
      <p:grpSp>
        <p:nvGrpSpPr>
          <p:cNvPr id="206" name="Google Shape;206;p27"/>
          <p:cNvGrpSpPr/>
          <p:nvPr/>
        </p:nvGrpSpPr>
        <p:grpSpPr>
          <a:xfrm rot="1388065">
            <a:off x="4043752" y="1770316"/>
            <a:ext cx="8244124" cy="4524475"/>
            <a:chOff x="3533638" y="917250"/>
            <a:chExt cx="3951000" cy="1740200"/>
          </a:xfrm>
        </p:grpSpPr>
        <p:sp>
          <p:nvSpPr>
            <p:cNvPr id="207" name="Google Shape;207;p27"/>
            <p:cNvSpPr/>
            <p:nvPr/>
          </p:nvSpPr>
          <p:spPr>
            <a:xfrm>
              <a:off x="3533638" y="1975550"/>
              <a:ext cx="3951000" cy="681900"/>
            </a:xfrm>
            <a:prstGeom prst="ellipse">
              <a:avLst/>
            </a:prstGeom>
            <a:solidFill>
              <a:schemeClr val="dk1"/>
            </a:solidFill>
            <a:ln>
              <a:noFill/>
            </a:ln>
          </p:spPr>
          <p:txBody>
            <a:bodyPr anchorCtr="0" anchor="ctr" bIns="190775" lIns="190775" spcFirstLastPara="1" rIns="190775" wrap="square" tIns="190775">
              <a:noAutofit/>
            </a:bodyPr>
            <a:lstStyle/>
            <a:p>
              <a:pPr indent="0" lvl="0" marL="0" rtl="0" algn="ctr">
                <a:spcBef>
                  <a:spcPts val="0"/>
                </a:spcBef>
                <a:spcAft>
                  <a:spcPts val="0"/>
                </a:spcAft>
                <a:buNone/>
              </a:pPr>
              <a:r>
                <a:t/>
              </a:r>
              <a:endParaRPr sz="2921"/>
            </a:p>
          </p:txBody>
        </p:sp>
        <p:sp>
          <p:nvSpPr>
            <p:cNvPr id="208" name="Google Shape;208;p27"/>
            <p:cNvSpPr/>
            <p:nvPr/>
          </p:nvSpPr>
          <p:spPr>
            <a:xfrm>
              <a:off x="3533638" y="1446400"/>
              <a:ext cx="3951000" cy="681900"/>
            </a:xfrm>
            <a:prstGeom prst="ellipse">
              <a:avLst/>
            </a:prstGeom>
            <a:solidFill>
              <a:schemeClr val="dk1"/>
            </a:solidFill>
            <a:ln>
              <a:noFill/>
            </a:ln>
          </p:spPr>
          <p:txBody>
            <a:bodyPr anchorCtr="0" anchor="ctr" bIns="190775" lIns="190775" spcFirstLastPara="1" rIns="190775" wrap="square" tIns="190775">
              <a:noAutofit/>
            </a:bodyPr>
            <a:lstStyle/>
            <a:p>
              <a:pPr indent="0" lvl="0" marL="0" rtl="0" algn="ctr">
                <a:spcBef>
                  <a:spcPts val="0"/>
                </a:spcBef>
                <a:spcAft>
                  <a:spcPts val="0"/>
                </a:spcAft>
                <a:buNone/>
              </a:pPr>
              <a:r>
                <a:t/>
              </a:r>
              <a:endParaRPr sz="2921"/>
            </a:p>
          </p:txBody>
        </p:sp>
        <p:sp>
          <p:nvSpPr>
            <p:cNvPr id="209" name="Google Shape;209;p27"/>
            <p:cNvSpPr/>
            <p:nvPr/>
          </p:nvSpPr>
          <p:spPr>
            <a:xfrm>
              <a:off x="3533638" y="917250"/>
              <a:ext cx="3951000" cy="681900"/>
            </a:xfrm>
            <a:prstGeom prst="ellipse">
              <a:avLst/>
            </a:prstGeom>
            <a:solidFill>
              <a:schemeClr val="dk1"/>
            </a:solidFill>
            <a:ln>
              <a:noFill/>
            </a:ln>
          </p:spPr>
          <p:txBody>
            <a:bodyPr anchorCtr="0" anchor="ctr" bIns="190775" lIns="190775" spcFirstLastPara="1" rIns="190775" wrap="square" tIns="190775">
              <a:noAutofit/>
            </a:bodyPr>
            <a:lstStyle/>
            <a:p>
              <a:pPr indent="0" lvl="0" marL="0" rtl="0" algn="ctr">
                <a:spcBef>
                  <a:spcPts val="0"/>
                </a:spcBef>
                <a:spcAft>
                  <a:spcPts val="0"/>
                </a:spcAft>
                <a:buNone/>
              </a:pPr>
              <a:r>
                <a:t/>
              </a:r>
              <a:endParaRPr sz="2921"/>
            </a:p>
          </p:txBody>
        </p:sp>
      </p:grpSp>
      <p:pic>
        <p:nvPicPr>
          <p:cNvPr id="210" name="Google Shape;210;p27"/>
          <p:cNvPicPr preferRelativeResize="0"/>
          <p:nvPr/>
        </p:nvPicPr>
        <p:blipFill>
          <a:blip r:embed="rId3">
            <a:alphaModFix/>
          </a:blip>
          <a:stretch>
            <a:fillRect/>
          </a:stretch>
        </p:blipFill>
        <p:spPr>
          <a:xfrm>
            <a:off x="4495250" y="403000"/>
            <a:ext cx="4750952" cy="4740499"/>
          </a:xfrm>
          <a:prstGeom prst="rect">
            <a:avLst/>
          </a:prstGeom>
          <a:noFill/>
          <a:ln>
            <a:noFill/>
          </a:ln>
        </p:spPr>
      </p:pic>
      <p:grpSp>
        <p:nvGrpSpPr>
          <p:cNvPr id="211" name="Google Shape;211;p27"/>
          <p:cNvGrpSpPr/>
          <p:nvPr/>
        </p:nvGrpSpPr>
        <p:grpSpPr>
          <a:xfrm>
            <a:off x="220512" y="2232329"/>
            <a:ext cx="4495371" cy="1207780"/>
            <a:chOff x="350044" y="529130"/>
            <a:chExt cx="2506200" cy="673345"/>
          </a:xfrm>
        </p:grpSpPr>
        <p:sp>
          <p:nvSpPr>
            <p:cNvPr id="212" name="Google Shape;212;p27"/>
            <p:cNvSpPr txBox="1"/>
            <p:nvPr/>
          </p:nvSpPr>
          <p:spPr>
            <a:xfrm>
              <a:off x="350044" y="682575"/>
              <a:ext cx="2506200" cy="519900"/>
            </a:xfrm>
            <a:prstGeom prst="rect">
              <a:avLst/>
            </a:prstGeom>
            <a:noFill/>
            <a:ln>
              <a:noFill/>
            </a:ln>
          </p:spPr>
          <p:txBody>
            <a:bodyPr anchorCtr="0" anchor="t" bIns="163975" lIns="163975" spcFirstLastPara="1" rIns="163975" wrap="square" tIns="163975">
              <a:noAutofit/>
            </a:bodyPr>
            <a:lstStyle/>
            <a:p>
              <a:pPr indent="0" lvl="0" marL="0" rtl="0" algn="l">
                <a:lnSpc>
                  <a:spcPct val="100000"/>
                </a:lnSpc>
                <a:spcBef>
                  <a:spcPts val="0"/>
                </a:spcBef>
                <a:spcAft>
                  <a:spcPts val="0"/>
                </a:spcAft>
                <a:buNone/>
              </a:pPr>
              <a:r>
                <a:rPr lang="en" sz="5022">
                  <a:solidFill>
                    <a:srgbClr val="FFFFFF"/>
                  </a:solidFill>
                  <a:latin typeface="DM Sans Medium"/>
                  <a:ea typeface="DM Sans Medium"/>
                  <a:cs typeface="DM Sans Medium"/>
                  <a:sym typeface="DM Sans Medium"/>
                </a:rPr>
                <a:t>Khadim</a:t>
              </a:r>
              <a:r>
                <a:rPr lang="en" sz="5022">
                  <a:solidFill>
                    <a:srgbClr val="FFFFFF"/>
                  </a:solidFill>
                  <a:latin typeface="DM Sans Medium"/>
                  <a:ea typeface="DM Sans Medium"/>
                  <a:cs typeface="DM Sans Medium"/>
                  <a:sym typeface="DM Sans Medium"/>
                </a:rPr>
                <a:t> </a:t>
              </a:r>
              <a:r>
                <a:rPr lang="en" sz="5022">
                  <a:solidFill>
                    <a:schemeClr val="lt1"/>
                  </a:solidFill>
                  <a:latin typeface="DM Sans Medium"/>
                  <a:ea typeface="DM Sans Medium"/>
                  <a:cs typeface="DM Sans Medium"/>
                  <a:sym typeface="DM Sans Medium"/>
                </a:rPr>
                <a:t>Batti</a:t>
              </a:r>
              <a:r>
                <a:rPr lang="en" sz="5022">
                  <a:solidFill>
                    <a:srgbClr val="FFFFFF"/>
                  </a:solidFill>
                  <a:latin typeface="DM Sans Medium"/>
                  <a:ea typeface="DM Sans Medium"/>
                  <a:cs typeface="DM Sans Medium"/>
                  <a:sym typeface="DM Sans Medium"/>
                </a:rPr>
                <a:t> </a:t>
              </a:r>
              <a:endParaRPr sz="5022">
                <a:solidFill>
                  <a:srgbClr val="FFFFFF"/>
                </a:solidFill>
                <a:latin typeface="DM Sans Medium"/>
                <a:ea typeface="DM Sans Medium"/>
                <a:cs typeface="DM Sans Medium"/>
                <a:sym typeface="DM Sans Medium"/>
              </a:endParaRPr>
            </a:p>
          </p:txBody>
        </p:sp>
        <p:sp>
          <p:nvSpPr>
            <p:cNvPr id="213" name="Google Shape;213;p27"/>
            <p:cNvSpPr txBox="1"/>
            <p:nvPr/>
          </p:nvSpPr>
          <p:spPr>
            <a:xfrm>
              <a:off x="373848" y="529130"/>
              <a:ext cx="2039700" cy="369300"/>
            </a:xfrm>
            <a:prstGeom prst="rect">
              <a:avLst/>
            </a:prstGeom>
            <a:noFill/>
            <a:ln>
              <a:noFill/>
            </a:ln>
          </p:spPr>
          <p:txBody>
            <a:bodyPr anchorCtr="0" anchor="t" bIns="163975" lIns="163975" spcFirstLastPara="1" rIns="163975" wrap="square" tIns="163975">
              <a:spAutoFit/>
            </a:bodyPr>
            <a:lstStyle/>
            <a:p>
              <a:pPr indent="0" lvl="0" marL="0" rtl="0" algn="l">
                <a:spcBef>
                  <a:spcPts val="0"/>
                </a:spcBef>
                <a:spcAft>
                  <a:spcPts val="0"/>
                </a:spcAft>
                <a:buNone/>
              </a:pPr>
              <a:r>
                <a:rPr b="1" lang="en" sz="2152">
                  <a:solidFill>
                    <a:schemeClr val="accent2"/>
                  </a:solidFill>
                  <a:latin typeface="DM Sans"/>
                  <a:ea typeface="DM Sans"/>
                  <a:cs typeface="DM Sans"/>
                  <a:sym typeface="DM Sans"/>
                </a:rPr>
                <a:t>Meet</a:t>
              </a:r>
              <a:endParaRPr b="1" sz="2152">
                <a:solidFill>
                  <a:schemeClr val="accent2"/>
                </a:solidFill>
                <a:latin typeface="DM Sans"/>
                <a:ea typeface="DM Sans"/>
                <a:cs typeface="DM Sans"/>
                <a:sym typeface="DM Sans"/>
              </a:endParaRPr>
            </a:p>
          </p:txBody>
        </p:sp>
      </p:grpSp>
      <p:grpSp>
        <p:nvGrpSpPr>
          <p:cNvPr id="214" name="Google Shape;214;p27"/>
          <p:cNvGrpSpPr/>
          <p:nvPr/>
        </p:nvGrpSpPr>
        <p:grpSpPr>
          <a:xfrm>
            <a:off x="321275" y="3440100"/>
            <a:ext cx="3567000" cy="722712"/>
            <a:chOff x="457200" y="2490263"/>
            <a:chExt cx="3567000" cy="722712"/>
          </a:xfrm>
        </p:grpSpPr>
        <p:sp>
          <p:nvSpPr>
            <p:cNvPr id="215" name="Google Shape;215;p27"/>
            <p:cNvSpPr txBox="1"/>
            <p:nvPr/>
          </p:nvSpPr>
          <p:spPr>
            <a:xfrm>
              <a:off x="457200" y="2631275"/>
              <a:ext cx="35670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FFFF"/>
                  </a:solidFill>
                  <a:latin typeface="IBM Plex Sans"/>
                  <a:ea typeface="IBM Plex Sans"/>
                  <a:cs typeface="IBM Plex Sans"/>
                  <a:sym typeface="IBM Plex Sans"/>
                </a:rPr>
                <a:t>From Adoption to Intelligence: Understanding the 2026 Blueprint</a:t>
              </a:r>
              <a:endParaRPr sz="1200">
                <a:solidFill>
                  <a:srgbClr val="FFFFFF"/>
                </a:solidFill>
                <a:latin typeface="DM Sans Light"/>
                <a:ea typeface="DM Sans Light"/>
                <a:cs typeface="DM Sans Light"/>
                <a:sym typeface="DM Sans Light"/>
              </a:endParaRPr>
            </a:p>
          </p:txBody>
        </p:sp>
        <p:sp>
          <p:nvSpPr>
            <p:cNvPr id="216" name="Google Shape;216;p27"/>
            <p:cNvSpPr txBox="1"/>
            <p:nvPr/>
          </p:nvSpPr>
          <p:spPr>
            <a:xfrm>
              <a:off x="466795" y="2490263"/>
              <a:ext cx="2090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100"/>
                <a:buFont typeface="Arial"/>
                <a:buNone/>
              </a:pPr>
              <a:r>
                <a:rPr lang="en" sz="800">
                  <a:solidFill>
                    <a:srgbClr val="FFFFFF"/>
                  </a:solidFill>
                  <a:latin typeface="DM Sans"/>
                  <a:ea typeface="DM Sans"/>
                  <a:cs typeface="DM Sans"/>
                  <a:sym typeface="DM Sans"/>
                </a:rPr>
                <a:t>From the Founders’ Desk</a:t>
              </a:r>
              <a:endParaRPr sz="800">
                <a:solidFill>
                  <a:srgbClr val="FFFFFF"/>
                </a:solidFill>
                <a:latin typeface="DM Sans Light"/>
                <a:ea typeface="DM Sans Light"/>
                <a:cs typeface="DM Sans Light"/>
                <a:sym typeface="DM Sans Light"/>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1EEFA"/>
        </a:solidFill>
      </p:bgPr>
    </p:bg>
    <p:spTree>
      <p:nvGrpSpPr>
        <p:cNvPr id="1073" name="Shape 1073"/>
        <p:cNvGrpSpPr/>
        <p:nvPr/>
      </p:nvGrpSpPr>
      <p:grpSpPr>
        <a:xfrm>
          <a:off x="0" y="0"/>
          <a:ext cx="0" cy="0"/>
          <a:chOff x="0" y="0"/>
          <a:chExt cx="0" cy="0"/>
        </a:xfrm>
      </p:grpSpPr>
      <p:sp>
        <p:nvSpPr>
          <p:cNvPr id="1074" name="Google Shape;1074;p72"/>
          <p:cNvSpPr/>
          <p:nvPr/>
        </p:nvSpPr>
        <p:spPr>
          <a:xfrm>
            <a:off x="3029014" y="-2235350"/>
            <a:ext cx="12903300" cy="1290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BM Plex Sans"/>
              <a:ea typeface="IBM Plex Sans"/>
              <a:cs typeface="IBM Plex Sans"/>
              <a:sym typeface="IBM Plex Sans"/>
            </a:endParaRPr>
          </a:p>
        </p:txBody>
      </p:sp>
      <p:pic>
        <p:nvPicPr>
          <p:cNvPr id="1075" name="Google Shape;1075;p72"/>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1076" name="Google Shape;1076;p72"/>
          <p:cNvSpPr txBox="1"/>
          <p:nvPr/>
        </p:nvSpPr>
        <p:spPr>
          <a:xfrm>
            <a:off x="366475" y="719975"/>
            <a:ext cx="3104400" cy="167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latin typeface="DM Sans Medium"/>
                <a:ea typeface="DM Sans Medium"/>
                <a:cs typeface="DM Sans Medium"/>
                <a:sym typeface="DM Sans Medium"/>
              </a:rPr>
              <a:t>AI agent performing operations on behalf of the</a:t>
            </a:r>
            <a:endParaRPr sz="2400">
              <a:solidFill>
                <a:schemeClr val="dk1"/>
              </a:solidFill>
              <a:latin typeface="DM Sans Medium"/>
              <a:ea typeface="DM Sans Medium"/>
              <a:cs typeface="DM Sans Medium"/>
              <a:sym typeface="DM Sans Medium"/>
            </a:endParaRPr>
          </a:p>
          <a:p>
            <a:pPr indent="0" lvl="0" marL="0" rtl="0" algn="l">
              <a:lnSpc>
                <a:spcPct val="115000"/>
              </a:lnSpc>
              <a:spcBef>
                <a:spcPts val="0"/>
              </a:spcBef>
              <a:spcAft>
                <a:spcPts val="0"/>
              </a:spcAft>
              <a:buNone/>
            </a:pPr>
            <a:r>
              <a:rPr lang="en" sz="2400">
                <a:solidFill>
                  <a:schemeClr val="dk1"/>
                </a:solidFill>
                <a:latin typeface="DM Sans Medium"/>
                <a:ea typeface="DM Sans Medium"/>
                <a:cs typeface="DM Sans Medium"/>
                <a:sym typeface="DM Sans Medium"/>
              </a:rPr>
              <a:t>users</a:t>
            </a:r>
            <a:endParaRPr sz="2400">
              <a:solidFill>
                <a:schemeClr val="dk1"/>
              </a:solidFill>
              <a:latin typeface="DM Sans Medium"/>
              <a:ea typeface="DM Sans Medium"/>
              <a:cs typeface="DM Sans Medium"/>
              <a:sym typeface="DM Sans Medium"/>
            </a:endParaRPr>
          </a:p>
        </p:txBody>
      </p:sp>
      <p:grpSp>
        <p:nvGrpSpPr>
          <p:cNvPr id="1077" name="Google Shape;1077;p72"/>
          <p:cNvGrpSpPr/>
          <p:nvPr/>
        </p:nvGrpSpPr>
        <p:grpSpPr>
          <a:xfrm>
            <a:off x="4559550" y="824175"/>
            <a:ext cx="3463200" cy="1117425"/>
            <a:chOff x="4559550" y="480275"/>
            <a:chExt cx="3463200" cy="1117425"/>
          </a:xfrm>
        </p:grpSpPr>
        <p:sp>
          <p:nvSpPr>
            <p:cNvPr id="1078" name="Google Shape;1078;p72"/>
            <p:cNvSpPr txBox="1"/>
            <p:nvPr/>
          </p:nvSpPr>
          <p:spPr>
            <a:xfrm>
              <a:off x="4559550" y="729500"/>
              <a:ext cx="3463200" cy="8682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 sz="1200">
                  <a:solidFill>
                    <a:schemeClr val="dk1"/>
                  </a:solidFill>
                  <a:latin typeface="DM Sans Light"/>
                  <a:ea typeface="DM Sans Light"/>
                  <a:cs typeface="DM Sans Light"/>
                  <a:sym typeface="DM Sans Light"/>
                </a:rPr>
                <a:t>Underwriting, policy management &amp; claim processes takes lot of manual effort especially on commercial side.</a:t>
              </a:r>
              <a:endParaRPr sz="1200">
                <a:solidFill>
                  <a:schemeClr val="dk1"/>
                </a:solidFill>
                <a:latin typeface="DM Sans Light"/>
                <a:ea typeface="DM Sans Light"/>
                <a:cs typeface="DM Sans Light"/>
                <a:sym typeface="DM Sans Light"/>
              </a:endParaRPr>
            </a:p>
          </p:txBody>
        </p:sp>
        <p:grpSp>
          <p:nvGrpSpPr>
            <p:cNvPr id="1079" name="Google Shape;1079;p72"/>
            <p:cNvGrpSpPr/>
            <p:nvPr/>
          </p:nvGrpSpPr>
          <p:grpSpPr>
            <a:xfrm>
              <a:off x="4559550" y="480275"/>
              <a:ext cx="717600" cy="338700"/>
              <a:chOff x="4559550" y="1925125"/>
              <a:chExt cx="717600" cy="338700"/>
            </a:xfrm>
          </p:grpSpPr>
          <p:sp>
            <p:nvSpPr>
              <p:cNvPr id="1080" name="Google Shape;1080;p72"/>
              <p:cNvSpPr txBox="1"/>
              <p:nvPr/>
            </p:nvSpPr>
            <p:spPr>
              <a:xfrm>
                <a:off x="4559550" y="1925125"/>
                <a:ext cx="717600" cy="33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000">
                    <a:solidFill>
                      <a:schemeClr val="dk1"/>
                    </a:solidFill>
                    <a:latin typeface="DM Sans"/>
                    <a:ea typeface="DM Sans"/>
                    <a:cs typeface="DM Sans"/>
                    <a:sym typeface="DM Sans"/>
                  </a:rPr>
                  <a:t>Problem</a:t>
                </a:r>
                <a:endParaRPr b="1" sz="1000">
                  <a:solidFill>
                    <a:schemeClr val="dk1"/>
                  </a:solidFill>
                  <a:latin typeface="DM Sans"/>
                  <a:ea typeface="DM Sans"/>
                  <a:cs typeface="DM Sans"/>
                  <a:sym typeface="DM Sans"/>
                </a:endParaRPr>
              </a:p>
            </p:txBody>
          </p:sp>
          <p:cxnSp>
            <p:nvCxnSpPr>
              <p:cNvPr id="1081" name="Google Shape;1081;p72"/>
              <p:cNvCxnSpPr/>
              <p:nvPr/>
            </p:nvCxnSpPr>
            <p:spPr>
              <a:xfrm>
                <a:off x="4569750" y="2015650"/>
                <a:ext cx="0" cy="158700"/>
              </a:xfrm>
              <a:prstGeom prst="straightConnector1">
                <a:avLst/>
              </a:prstGeom>
              <a:noFill/>
              <a:ln cap="flat" cmpd="sng" w="19050">
                <a:solidFill>
                  <a:schemeClr val="accent1"/>
                </a:solidFill>
                <a:prstDash val="solid"/>
                <a:round/>
                <a:headEnd len="med" w="med" type="none"/>
                <a:tailEnd len="med" w="med" type="none"/>
              </a:ln>
            </p:spPr>
          </p:cxnSp>
        </p:grpSp>
      </p:grpSp>
      <p:grpSp>
        <p:nvGrpSpPr>
          <p:cNvPr id="1082" name="Google Shape;1082;p72"/>
          <p:cNvGrpSpPr/>
          <p:nvPr/>
        </p:nvGrpSpPr>
        <p:grpSpPr>
          <a:xfrm>
            <a:off x="4559550" y="2398792"/>
            <a:ext cx="3463200" cy="867825"/>
            <a:chOff x="4559550" y="480275"/>
            <a:chExt cx="3463200" cy="867825"/>
          </a:xfrm>
        </p:grpSpPr>
        <p:sp>
          <p:nvSpPr>
            <p:cNvPr id="1083" name="Google Shape;1083;p72"/>
            <p:cNvSpPr txBox="1"/>
            <p:nvPr/>
          </p:nvSpPr>
          <p:spPr>
            <a:xfrm>
              <a:off x="4559550" y="729500"/>
              <a:ext cx="3463200" cy="6186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 sz="1200">
                  <a:solidFill>
                    <a:schemeClr val="dk1"/>
                  </a:solidFill>
                  <a:latin typeface="DM Sans Light"/>
                  <a:ea typeface="DM Sans Light"/>
                  <a:cs typeface="DM Sans Light"/>
                  <a:sym typeface="DM Sans Light"/>
                </a:rPr>
                <a:t>AI to read the guidelines &amp; serve those in the workflow of user.</a:t>
              </a:r>
              <a:endParaRPr sz="1200">
                <a:solidFill>
                  <a:schemeClr val="dk1"/>
                </a:solidFill>
                <a:latin typeface="DM Sans Light"/>
                <a:ea typeface="DM Sans Light"/>
                <a:cs typeface="DM Sans Light"/>
                <a:sym typeface="DM Sans Light"/>
              </a:endParaRPr>
            </a:p>
          </p:txBody>
        </p:sp>
        <p:grpSp>
          <p:nvGrpSpPr>
            <p:cNvPr id="1084" name="Google Shape;1084;p72"/>
            <p:cNvGrpSpPr/>
            <p:nvPr/>
          </p:nvGrpSpPr>
          <p:grpSpPr>
            <a:xfrm>
              <a:off x="4559550" y="480275"/>
              <a:ext cx="717600" cy="338700"/>
              <a:chOff x="4559550" y="1925125"/>
              <a:chExt cx="717600" cy="338700"/>
            </a:xfrm>
          </p:grpSpPr>
          <p:sp>
            <p:nvSpPr>
              <p:cNvPr id="1085" name="Google Shape;1085;p72"/>
              <p:cNvSpPr txBox="1"/>
              <p:nvPr/>
            </p:nvSpPr>
            <p:spPr>
              <a:xfrm>
                <a:off x="4559550" y="1925125"/>
                <a:ext cx="717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Solution</a:t>
                </a:r>
                <a:endParaRPr b="1" sz="1000">
                  <a:solidFill>
                    <a:schemeClr val="dk1"/>
                  </a:solidFill>
                  <a:latin typeface="DM Sans"/>
                  <a:ea typeface="DM Sans"/>
                  <a:cs typeface="DM Sans"/>
                  <a:sym typeface="DM Sans"/>
                </a:endParaRPr>
              </a:p>
            </p:txBody>
          </p:sp>
          <p:cxnSp>
            <p:nvCxnSpPr>
              <p:cNvPr id="1086" name="Google Shape;1086;p72"/>
              <p:cNvCxnSpPr/>
              <p:nvPr/>
            </p:nvCxnSpPr>
            <p:spPr>
              <a:xfrm>
                <a:off x="4569750" y="2015650"/>
                <a:ext cx="0" cy="158700"/>
              </a:xfrm>
              <a:prstGeom prst="straightConnector1">
                <a:avLst/>
              </a:prstGeom>
              <a:noFill/>
              <a:ln cap="flat" cmpd="sng" w="19050">
                <a:solidFill>
                  <a:schemeClr val="accent1"/>
                </a:solidFill>
                <a:prstDash val="solid"/>
                <a:round/>
                <a:headEnd len="med" w="med" type="none"/>
                <a:tailEnd len="med" w="med" type="none"/>
              </a:ln>
            </p:spPr>
          </p:cxnSp>
        </p:grpSp>
      </p:grpSp>
      <p:grpSp>
        <p:nvGrpSpPr>
          <p:cNvPr id="1087" name="Google Shape;1087;p72"/>
          <p:cNvGrpSpPr/>
          <p:nvPr/>
        </p:nvGrpSpPr>
        <p:grpSpPr>
          <a:xfrm>
            <a:off x="457200" y="4449790"/>
            <a:ext cx="644957" cy="177568"/>
            <a:chOff x="457191" y="480275"/>
            <a:chExt cx="1194144" cy="328890"/>
          </a:xfrm>
        </p:grpSpPr>
        <p:grpSp>
          <p:nvGrpSpPr>
            <p:cNvPr id="1088" name="Google Shape;1088;p72"/>
            <p:cNvGrpSpPr/>
            <p:nvPr/>
          </p:nvGrpSpPr>
          <p:grpSpPr>
            <a:xfrm>
              <a:off x="579580" y="480275"/>
              <a:ext cx="1071754" cy="328890"/>
              <a:chOff x="1003475" y="1869600"/>
              <a:chExt cx="6285950" cy="1928975"/>
            </a:xfrm>
          </p:grpSpPr>
          <p:sp>
            <p:nvSpPr>
              <p:cNvPr id="1089" name="Google Shape;1089;p72"/>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090" name="Google Shape;1090;p72"/>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091" name="Google Shape;1091;p72"/>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092" name="Google Shape;1092;p72"/>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093" name="Google Shape;1093;p72"/>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094" name="Google Shape;1094;p72"/>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095" name="Google Shape;1095;p72"/>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096" name="Google Shape;1096;p72"/>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097" name="Google Shape;1097;p72"/>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098" name="Google Shape;1098;p72"/>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grpSp>
        <p:sp>
          <p:nvSpPr>
            <p:cNvPr id="1099" name="Google Shape;1099;p72"/>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103" name="Shape 1103"/>
        <p:cNvGrpSpPr/>
        <p:nvPr/>
      </p:nvGrpSpPr>
      <p:grpSpPr>
        <a:xfrm>
          <a:off x="0" y="0"/>
          <a:ext cx="0" cy="0"/>
          <a:chOff x="0" y="0"/>
          <a:chExt cx="0" cy="0"/>
        </a:xfrm>
      </p:grpSpPr>
      <p:sp>
        <p:nvSpPr>
          <p:cNvPr id="1104" name="Google Shape;1104;p73"/>
          <p:cNvSpPr/>
          <p:nvPr/>
        </p:nvSpPr>
        <p:spPr>
          <a:xfrm>
            <a:off x="3029014" y="-2235350"/>
            <a:ext cx="12903300" cy="12902700"/>
          </a:xfrm>
          <a:prstGeom prst="ellipse">
            <a:avLst/>
          </a:prstGeom>
          <a:solidFill>
            <a:srgbClr val="E1EE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BM Plex Sans"/>
              <a:ea typeface="IBM Plex Sans"/>
              <a:cs typeface="IBM Plex Sans"/>
              <a:sym typeface="IBM Plex Sans"/>
            </a:endParaRPr>
          </a:p>
        </p:txBody>
      </p:sp>
      <p:pic>
        <p:nvPicPr>
          <p:cNvPr id="1105" name="Google Shape;1105;p73"/>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1106" name="Google Shape;1106;p73"/>
          <p:cNvSpPr txBox="1"/>
          <p:nvPr/>
        </p:nvSpPr>
        <p:spPr>
          <a:xfrm>
            <a:off x="383675" y="4449788"/>
            <a:ext cx="3987900" cy="338700"/>
          </a:xfrm>
          <a:prstGeom prst="rect">
            <a:avLst/>
          </a:prstGeom>
          <a:noFill/>
          <a:ln>
            <a:noFill/>
          </a:ln>
        </p:spPr>
        <p:txBody>
          <a:bodyPr anchorCtr="0" anchor="t" bIns="91425" lIns="91425" spcFirstLastPara="1" rIns="69625" wrap="square" tIns="91425">
            <a:spAutoFit/>
          </a:bodyPr>
          <a:lstStyle/>
          <a:p>
            <a:pPr indent="0" lvl="0" marL="0" rtl="0" algn="l">
              <a:lnSpc>
                <a:spcPct val="100000"/>
              </a:lnSpc>
              <a:spcBef>
                <a:spcPts val="0"/>
              </a:spcBef>
              <a:spcAft>
                <a:spcPts val="0"/>
              </a:spcAft>
              <a:buNone/>
            </a:pPr>
            <a:r>
              <a:t/>
            </a:r>
            <a:endParaRPr sz="1000">
              <a:solidFill>
                <a:srgbClr val="FFFFFF"/>
              </a:solidFill>
              <a:latin typeface="DM Sans Medium"/>
              <a:ea typeface="DM Sans Medium"/>
              <a:cs typeface="DM Sans Medium"/>
              <a:sym typeface="DM Sans Medium"/>
            </a:endParaRPr>
          </a:p>
        </p:txBody>
      </p:sp>
      <p:sp>
        <p:nvSpPr>
          <p:cNvPr id="1107" name="Google Shape;1107;p73"/>
          <p:cNvSpPr txBox="1"/>
          <p:nvPr/>
        </p:nvSpPr>
        <p:spPr>
          <a:xfrm>
            <a:off x="4532960" y="914400"/>
            <a:ext cx="3521400" cy="46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600">
              <a:solidFill>
                <a:schemeClr val="dk1"/>
              </a:solidFill>
              <a:latin typeface="DM Sans Medium"/>
              <a:ea typeface="DM Sans Medium"/>
              <a:cs typeface="DM Sans Medium"/>
              <a:sym typeface="DM Sans Medium"/>
            </a:endParaRPr>
          </a:p>
        </p:txBody>
      </p:sp>
      <p:pic>
        <p:nvPicPr>
          <p:cNvPr id="1108" name="Google Shape;1108;p73" title="Seek AI Assist Insurance Voiceover.mov">
            <a:hlinkClick r:id="rId4"/>
          </p:cNvPr>
          <p:cNvPicPr preferRelativeResize="0"/>
          <p:nvPr/>
        </p:nvPicPr>
        <p:blipFill>
          <a:blip r:embed="rId5">
            <a:alphaModFix/>
          </a:blip>
          <a:stretch>
            <a:fillRect/>
          </a:stretch>
        </p:blipFill>
        <p:spPr>
          <a:xfrm>
            <a:off x="457200" y="1230300"/>
            <a:ext cx="6626868" cy="3417051"/>
          </a:xfrm>
          <a:prstGeom prst="rect">
            <a:avLst/>
          </a:prstGeom>
          <a:noFill/>
          <a:ln>
            <a:noFill/>
          </a:ln>
        </p:spPr>
      </p:pic>
      <p:grpSp>
        <p:nvGrpSpPr>
          <p:cNvPr id="1109" name="Google Shape;1109;p73"/>
          <p:cNvGrpSpPr/>
          <p:nvPr/>
        </p:nvGrpSpPr>
        <p:grpSpPr>
          <a:xfrm>
            <a:off x="457200" y="824175"/>
            <a:ext cx="2391900" cy="338700"/>
            <a:chOff x="4559550" y="1925125"/>
            <a:chExt cx="2391900" cy="338700"/>
          </a:xfrm>
        </p:grpSpPr>
        <p:sp>
          <p:nvSpPr>
            <p:cNvPr id="1110" name="Google Shape;1110;p73"/>
            <p:cNvSpPr txBox="1"/>
            <p:nvPr/>
          </p:nvSpPr>
          <p:spPr>
            <a:xfrm>
              <a:off x="4559550" y="1925125"/>
              <a:ext cx="2391900" cy="33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000">
                  <a:solidFill>
                    <a:schemeClr val="dk1"/>
                  </a:solidFill>
                  <a:latin typeface="DM Sans"/>
                  <a:ea typeface="DM Sans"/>
                  <a:cs typeface="DM Sans"/>
                  <a:sym typeface="DM Sans"/>
                </a:rPr>
                <a:t>Seek [AI Assist]</a:t>
              </a:r>
              <a:endParaRPr b="1" sz="1000">
                <a:solidFill>
                  <a:schemeClr val="dk1"/>
                </a:solidFill>
                <a:latin typeface="DM Sans"/>
                <a:ea typeface="DM Sans"/>
                <a:cs typeface="DM Sans"/>
                <a:sym typeface="DM Sans"/>
              </a:endParaRPr>
            </a:p>
          </p:txBody>
        </p:sp>
        <p:cxnSp>
          <p:nvCxnSpPr>
            <p:cNvPr id="1111" name="Google Shape;1111;p73"/>
            <p:cNvCxnSpPr/>
            <p:nvPr/>
          </p:nvCxnSpPr>
          <p:spPr>
            <a:xfrm>
              <a:off x="4569750" y="2015650"/>
              <a:ext cx="0" cy="158700"/>
            </a:xfrm>
            <a:prstGeom prst="straightConnector1">
              <a:avLst/>
            </a:prstGeom>
            <a:noFill/>
            <a:ln cap="flat" cmpd="sng" w="19050">
              <a:solidFill>
                <a:schemeClr val="accent1"/>
              </a:solidFill>
              <a:prstDash val="solid"/>
              <a:round/>
              <a:headEnd len="med" w="med" type="none"/>
              <a:tailEnd len="med" w="med" type="none"/>
            </a:ln>
          </p:spPr>
        </p:cxn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1EEFA"/>
        </a:solidFill>
      </p:bgPr>
    </p:bg>
    <p:spTree>
      <p:nvGrpSpPr>
        <p:cNvPr id="1115" name="Shape 1115"/>
        <p:cNvGrpSpPr/>
        <p:nvPr/>
      </p:nvGrpSpPr>
      <p:grpSpPr>
        <a:xfrm>
          <a:off x="0" y="0"/>
          <a:ext cx="0" cy="0"/>
          <a:chOff x="0" y="0"/>
          <a:chExt cx="0" cy="0"/>
        </a:xfrm>
      </p:grpSpPr>
      <p:sp>
        <p:nvSpPr>
          <p:cNvPr id="1116" name="Google Shape;1116;p74"/>
          <p:cNvSpPr/>
          <p:nvPr/>
        </p:nvSpPr>
        <p:spPr>
          <a:xfrm>
            <a:off x="3029014" y="-2235350"/>
            <a:ext cx="12903300" cy="1290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BM Plex Sans"/>
              <a:ea typeface="IBM Plex Sans"/>
              <a:cs typeface="IBM Plex Sans"/>
              <a:sym typeface="IBM Plex Sans"/>
            </a:endParaRPr>
          </a:p>
        </p:txBody>
      </p:sp>
      <p:pic>
        <p:nvPicPr>
          <p:cNvPr id="1117" name="Google Shape;1117;p74"/>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1118" name="Google Shape;1118;p74"/>
          <p:cNvSpPr txBox="1"/>
          <p:nvPr/>
        </p:nvSpPr>
        <p:spPr>
          <a:xfrm>
            <a:off x="366475" y="719975"/>
            <a:ext cx="2815500" cy="167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latin typeface="DM Sans Medium"/>
                <a:ea typeface="DM Sans Medium"/>
                <a:cs typeface="DM Sans Medium"/>
                <a:sym typeface="DM Sans Medium"/>
              </a:rPr>
              <a:t>AI agent acting as a customer to train agents &amp; adjusters</a:t>
            </a:r>
            <a:endParaRPr sz="2400">
              <a:solidFill>
                <a:schemeClr val="dk1"/>
              </a:solidFill>
              <a:latin typeface="DM Sans Medium"/>
              <a:ea typeface="DM Sans Medium"/>
              <a:cs typeface="DM Sans Medium"/>
              <a:sym typeface="DM Sans Medium"/>
            </a:endParaRPr>
          </a:p>
          <a:p>
            <a:pPr indent="0" lvl="0" marL="0" rtl="0" algn="l">
              <a:lnSpc>
                <a:spcPct val="115000"/>
              </a:lnSpc>
              <a:spcBef>
                <a:spcPts val="0"/>
              </a:spcBef>
              <a:spcAft>
                <a:spcPts val="0"/>
              </a:spcAft>
              <a:buNone/>
            </a:pPr>
            <a:r>
              <a:t/>
            </a:r>
            <a:endParaRPr sz="2400">
              <a:solidFill>
                <a:schemeClr val="dk1"/>
              </a:solidFill>
              <a:latin typeface="DM Sans Medium"/>
              <a:ea typeface="DM Sans Medium"/>
              <a:cs typeface="DM Sans Medium"/>
              <a:sym typeface="DM Sans Medium"/>
            </a:endParaRPr>
          </a:p>
        </p:txBody>
      </p:sp>
      <p:grpSp>
        <p:nvGrpSpPr>
          <p:cNvPr id="1119" name="Google Shape;1119;p74"/>
          <p:cNvGrpSpPr/>
          <p:nvPr/>
        </p:nvGrpSpPr>
        <p:grpSpPr>
          <a:xfrm>
            <a:off x="4559550" y="824175"/>
            <a:ext cx="3463200" cy="1366725"/>
            <a:chOff x="4559550" y="480275"/>
            <a:chExt cx="3463200" cy="1366725"/>
          </a:xfrm>
        </p:grpSpPr>
        <p:sp>
          <p:nvSpPr>
            <p:cNvPr id="1120" name="Google Shape;1120;p74"/>
            <p:cNvSpPr txBox="1"/>
            <p:nvPr/>
          </p:nvSpPr>
          <p:spPr>
            <a:xfrm>
              <a:off x="4559550" y="729500"/>
              <a:ext cx="3463200" cy="11175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 sz="1200">
                  <a:solidFill>
                    <a:schemeClr val="dk1"/>
                  </a:solidFill>
                  <a:latin typeface="DM Sans Light"/>
                  <a:ea typeface="DM Sans Light"/>
                  <a:cs typeface="DM Sans Light"/>
                  <a:sym typeface="DM Sans Light"/>
                </a:rPr>
                <a:t>Agents, adjusters go through troubling scenarios with customers during the calls. Simulation systems are not realistic today &amp; results in poor preparation.</a:t>
              </a:r>
              <a:endParaRPr sz="1200">
                <a:solidFill>
                  <a:schemeClr val="dk1"/>
                </a:solidFill>
                <a:latin typeface="DM Sans Light"/>
                <a:ea typeface="DM Sans Light"/>
                <a:cs typeface="DM Sans Light"/>
                <a:sym typeface="DM Sans Light"/>
              </a:endParaRPr>
            </a:p>
          </p:txBody>
        </p:sp>
        <p:grpSp>
          <p:nvGrpSpPr>
            <p:cNvPr id="1121" name="Google Shape;1121;p74"/>
            <p:cNvGrpSpPr/>
            <p:nvPr/>
          </p:nvGrpSpPr>
          <p:grpSpPr>
            <a:xfrm>
              <a:off x="4559550" y="480275"/>
              <a:ext cx="717600" cy="338700"/>
              <a:chOff x="4559550" y="1925125"/>
              <a:chExt cx="717600" cy="338700"/>
            </a:xfrm>
          </p:grpSpPr>
          <p:sp>
            <p:nvSpPr>
              <p:cNvPr id="1122" name="Google Shape;1122;p74"/>
              <p:cNvSpPr txBox="1"/>
              <p:nvPr/>
            </p:nvSpPr>
            <p:spPr>
              <a:xfrm>
                <a:off x="4559550" y="1925125"/>
                <a:ext cx="717600" cy="33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000">
                    <a:solidFill>
                      <a:schemeClr val="dk1"/>
                    </a:solidFill>
                    <a:latin typeface="DM Sans"/>
                    <a:ea typeface="DM Sans"/>
                    <a:cs typeface="DM Sans"/>
                    <a:sym typeface="DM Sans"/>
                  </a:rPr>
                  <a:t>Problem</a:t>
                </a:r>
                <a:endParaRPr b="1" sz="1000">
                  <a:solidFill>
                    <a:schemeClr val="dk1"/>
                  </a:solidFill>
                  <a:latin typeface="DM Sans"/>
                  <a:ea typeface="DM Sans"/>
                  <a:cs typeface="DM Sans"/>
                  <a:sym typeface="DM Sans"/>
                </a:endParaRPr>
              </a:p>
            </p:txBody>
          </p:sp>
          <p:cxnSp>
            <p:nvCxnSpPr>
              <p:cNvPr id="1123" name="Google Shape;1123;p74"/>
              <p:cNvCxnSpPr/>
              <p:nvPr/>
            </p:nvCxnSpPr>
            <p:spPr>
              <a:xfrm>
                <a:off x="4569750" y="2015650"/>
                <a:ext cx="0" cy="158700"/>
              </a:xfrm>
              <a:prstGeom prst="straightConnector1">
                <a:avLst/>
              </a:prstGeom>
              <a:noFill/>
              <a:ln cap="flat" cmpd="sng" w="19050">
                <a:solidFill>
                  <a:schemeClr val="accent1"/>
                </a:solidFill>
                <a:prstDash val="solid"/>
                <a:round/>
                <a:headEnd len="med" w="med" type="none"/>
                <a:tailEnd len="med" w="med" type="none"/>
              </a:ln>
            </p:spPr>
          </p:cxnSp>
        </p:grpSp>
      </p:grpSp>
      <p:grpSp>
        <p:nvGrpSpPr>
          <p:cNvPr id="1124" name="Google Shape;1124;p74"/>
          <p:cNvGrpSpPr/>
          <p:nvPr/>
        </p:nvGrpSpPr>
        <p:grpSpPr>
          <a:xfrm>
            <a:off x="4559550" y="2398792"/>
            <a:ext cx="3463200" cy="1366725"/>
            <a:chOff x="4559550" y="480275"/>
            <a:chExt cx="3463200" cy="1366725"/>
          </a:xfrm>
        </p:grpSpPr>
        <p:sp>
          <p:nvSpPr>
            <p:cNvPr id="1125" name="Google Shape;1125;p74"/>
            <p:cNvSpPr txBox="1"/>
            <p:nvPr/>
          </p:nvSpPr>
          <p:spPr>
            <a:xfrm>
              <a:off x="4559550" y="729500"/>
              <a:ext cx="3463200" cy="11175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 sz="1200">
                  <a:solidFill>
                    <a:schemeClr val="dk1"/>
                  </a:solidFill>
                  <a:latin typeface="DM Sans Light"/>
                  <a:ea typeface="DM Sans Light"/>
                  <a:cs typeface="DM Sans Light"/>
                  <a:sym typeface="DM Sans Light"/>
                </a:rPr>
                <a:t>Agents, adjusters are ready to face customers confidently as they have practiced in near real life scenario. Both application &amp; call are simulated.</a:t>
              </a:r>
              <a:endParaRPr sz="1200">
                <a:solidFill>
                  <a:schemeClr val="dk1"/>
                </a:solidFill>
                <a:latin typeface="DM Sans Light"/>
                <a:ea typeface="DM Sans Light"/>
                <a:cs typeface="DM Sans Light"/>
                <a:sym typeface="DM Sans Light"/>
              </a:endParaRPr>
            </a:p>
          </p:txBody>
        </p:sp>
        <p:grpSp>
          <p:nvGrpSpPr>
            <p:cNvPr id="1126" name="Google Shape;1126;p74"/>
            <p:cNvGrpSpPr/>
            <p:nvPr/>
          </p:nvGrpSpPr>
          <p:grpSpPr>
            <a:xfrm>
              <a:off x="4559550" y="480275"/>
              <a:ext cx="717600" cy="338700"/>
              <a:chOff x="4559550" y="1925125"/>
              <a:chExt cx="717600" cy="338700"/>
            </a:xfrm>
          </p:grpSpPr>
          <p:sp>
            <p:nvSpPr>
              <p:cNvPr id="1127" name="Google Shape;1127;p74"/>
              <p:cNvSpPr txBox="1"/>
              <p:nvPr/>
            </p:nvSpPr>
            <p:spPr>
              <a:xfrm>
                <a:off x="4559550" y="1925125"/>
                <a:ext cx="717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Solution</a:t>
                </a:r>
                <a:endParaRPr b="1" sz="1000">
                  <a:solidFill>
                    <a:schemeClr val="dk1"/>
                  </a:solidFill>
                  <a:latin typeface="DM Sans"/>
                  <a:ea typeface="DM Sans"/>
                  <a:cs typeface="DM Sans"/>
                  <a:sym typeface="DM Sans"/>
                </a:endParaRPr>
              </a:p>
            </p:txBody>
          </p:sp>
          <p:cxnSp>
            <p:nvCxnSpPr>
              <p:cNvPr id="1128" name="Google Shape;1128;p74"/>
              <p:cNvCxnSpPr/>
              <p:nvPr/>
            </p:nvCxnSpPr>
            <p:spPr>
              <a:xfrm>
                <a:off x="4569750" y="2015650"/>
                <a:ext cx="0" cy="158700"/>
              </a:xfrm>
              <a:prstGeom prst="straightConnector1">
                <a:avLst/>
              </a:prstGeom>
              <a:noFill/>
              <a:ln cap="flat" cmpd="sng" w="19050">
                <a:solidFill>
                  <a:schemeClr val="accent1"/>
                </a:solidFill>
                <a:prstDash val="solid"/>
                <a:round/>
                <a:headEnd len="med" w="med" type="none"/>
                <a:tailEnd len="med" w="med" type="none"/>
              </a:ln>
            </p:spPr>
          </p:cxnSp>
        </p:grpSp>
      </p:grpSp>
      <p:grpSp>
        <p:nvGrpSpPr>
          <p:cNvPr id="1129" name="Google Shape;1129;p74"/>
          <p:cNvGrpSpPr/>
          <p:nvPr/>
        </p:nvGrpSpPr>
        <p:grpSpPr>
          <a:xfrm>
            <a:off x="457200" y="4449790"/>
            <a:ext cx="644957" cy="177568"/>
            <a:chOff x="457191" y="480275"/>
            <a:chExt cx="1194144" cy="328890"/>
          </a:xfrm>
        </p:grpSpPr>
        <p:grpSp>
          <p:nvGrpSpPr>
            <p:cNvPr id="1130" name="Google Shape;1130;p74"/>
            <p:cNvGrpSpPr/>
            <p:nvPr/>
          </p:nvGrpSpPr>
          <p:grpSpPr>
            <a:xfrm>
              <a:off x="579580" y="480275"/>
              <a:ext cx="1071754" cy="328890"/>
              <a:chOff x="1003475" y="1869600"/>
              <a:chExt cx="6285950" cy="1928975"/>
            </a:xfrm>
          </p:grpSpPr>
          <p:sp>
            <p:nvSpPr>
              <p:cNvPr id="1131" name="Google Shape;1131;p74"/>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132" name="Google Shape;1132;p74"/>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133" name="Google Shape;1133;p74"/>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134" name="Google Shape;1134;p74"/>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135" name="Google Shape;1135;p74"/>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136" name="Google Shape;1136;p74"/>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137" name="Google Shape;1137;p74"/>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138" name="Google Shape;1138;p74"/>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139" name="Google Shape;1139;p74"/>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140" name="Google Shape;1140;p74"/>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grpSp>
        <p:sp>
          <p:nvSpPr>
            <p:cNvPr id="1141" name="Google Shape;1141;p74"/>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145" name="Shape 1145"/>
        <p:cNvGrpSpPr/>
        <p:nvPr/>
      </p:nvGrpSpPr>
      <p:grpSpPr>
        <a:xfrm>
          <a:off x="0" y="0"/>
          <a:ext cx="0" cy="0"/>
          <a:chOff x="0" y="0"/>
          <a:chExt cx="0" cy="0"/>
        </a:xfrm>
      </p:grpSpPr>
      <p:sp>
        <p:nvSpPr>
          <p:cNvPr id="1146" name="Google Shape;1146;p75"/>
          <p:cNvSpPr/>
          <p:nvPr/>
        </p:nvSpPr>
        <p:spPr>
          <a:xfrm>
            <a:off x="2581129" y="-2231136"/>
            <a:ext cx="12903300" cy="12902700"/>
          </a:xfrm>
          <a:prstGeom prst="ellipse">
            <a:avLst/>
          </a:prstGeom>
          <a:solidFill>
            <a:srgbClr val="E1EE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BM Plex Sans"/>
                <a:ea typeface="IBM Plex Sans"/>
                <a:cs typeface="IBM Plex Sans"/>
                <a:sym typeface="IBM Plex Sans"/>
              </a:rPr>
              <a:t>[</a:t>
            </a:r>
            <a:endParaRPr>
              <a:solidFill>
                <a:schemeClr val="lt1"/>
              </a:solidFill>
              <a:latin typeface="IBM Plex Sans"/>
              <a:ea typeface="IBM Plex Sans"/>
              <a:cs typeface="IBM Plex Sans"/>
              <a:sym typeface="IBM Plex Sans"/>
            </a:endParaRPr>
          </a:p>
        </p:txBody>
      </p:sp>
      <p:pic>
        <p:nvPicPr>
          <p:cNvPr id="1147" name="Google Shape;1147;p75"/>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1148" name="Google Shape;1148;p75"/>
          <p:cNvSpPr txBox="1"/>
          <p:nvPr/>
        </p:nvSpPr>
        <p:spPr>
          <a:xfrm>
            <a:off x="383675" y="4449788"/>
            <a:ext cx="3987900" cy="338700"/>
          </a:xfrm>
          <a:prstGeom prst="rect">
            <a:avLst/>
          </a:prstGeom>
          <a:noFill/>
          <a:ln>
            <a:noFill/>
          </a:ln>
        </p:spPr>
        <p:txBody>
          <a:bodyPr anchorCtr="0" anchor="t" bIns="91425" lIns="91425" spcFirstLastPara="1" rIns="69625" wrap="square" tIns="91425">
            <a:spAutoFit/>
          </a:bodyPr>
          <a:lstStyle/>
          <a:p>
            <a:pPr indent="0" lvl="0" marL="0" rtl="0" algn="l">
              <a:lnSpc>
                <a:spcPct val="100000"/>
              </a:lnSpc>
              <a:spcBef>
                <a:spcPts val="0"/>
              </a:spcBef>
              <a:spcAft>
                <a:spcPts val="0"/>
              </a:spcAft>
              <a:buNone/>
            </a:pPr>
            <a:r>
              <a:t/>
            </a:r>
            <a:endParaRPr sz="1000">
              <a:solidFill>
                <a:srgbClr val="FFFFFF"/>
              </a:solidFill>
              <a:latin typeface="DM Sans Medium"/>
              <a:ea typeface="DM Sans Medium"/>
              <a:cs typeface="DM Sans Medium"/>
              <a:sym typeface="DM Sans Medium"/>
            </a:endParaRPr>
          </a:p>
        </p:txBody>
      </p:sp>
      <p:pic>
        <p:nvPicPr>
          <p:cNvPr id="1149" name="Google Shape;1149;p75" title="[SF] Insurance AI Roleplay Mirror.mkv">
            <a:hlinkClick r:id="rId4"/>
          </p:cNvPr>
          <p:cNvPicPr preferRelativeResize="0"/>
          <p:nvPr/>
        </p:nvPicPr>
        <p:blipFill>
          <a:blip r:embed="rId5">
            <a:alphaModFix/>
          </a:blip>
          <a:stretch>
            <a:fillRect/>
          </a:stretch>
        </p:blipFill>
        <p:spPr>
          <a:xfrm>
            <a:off x="457200" y="1239075"/>
            <a:ext cx="6059390" cy="3417050"/>
          </a:xfrm>
          <a:prstGeom prst="rect">
            <a:avLst/>
          </a:prstGeom>
          <a:noFill/>
          <a:ln>
            <a:noFill/>
          </a:ln>
        </p:spPr>
      </p:pic>
      <p:grpSp>
        <p:nvGrpSpPr>
          <p:cNvPr id="1150" name="Google Shape;1150;p75"/>
          <p:cNvGrpSpPr/>
          <p:nvPr/>
        </p:nvGrpSpPr>
        <p:grpSpPr>
          <a:xfrm>
            <a:off x="457200" y="824175"/>
            <a:ext cx="2391900" cy="338700"/>
            <a:chOff x="4559550" y="1925125"/>
            <a:chExt cx="2391900" cy="338700"/>
          </a:xfrm>
        </p:grpSpPr>
        <p:sp>
          <p:nvSpPr>
            <p:cNvPr id="1151" name="Google Shape;1151;p75"/>
            <p:cNvSpPr txBox="1"/>
            <p:nvPr/>
          </p:nvSpPr>
          <p:spPr>
            <a:xfrm>
              <a:off x="4559550" y="1925125"/>
              <a:ext cx="2391900" cy="33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000">
                  <a:solidFill>
                    <a:schemeClr val="dk1"/>
                  </a:solidFill>
                  <a:latin typeface="DM Sans"/>
                  <a:ea typeface="DM Sans"/>
                  <a:cs typeface="DM Sans"/>
                  <a:sym typeface="DM Sans"/>
                </a:rPr>
                <a:t>Mirror + AI Roleplay</a:t>
              </a:r>
              <a:endParaRPr b="1" sz="1000">
                <a:solidFill>
                  <a:schemeClr val="dk1"/>
                </a:solidFill>
                <a:latin typeface="DM Sans"/>
                <a:ea typeface="DM Sans"/>
                <a:cs typeface="DM Sans"/>
                <a:sym typeface="DM Sans"/>
              </a:endParaRPr>
            </a:p>
          </p:txBody>
        </p:sp>
        <p:cxnSp>
          <p:nvCxnSpPr>
            <p:cNvPr id="1152" name="Google Shape;1152;p75"/>
            <p:cNvCxnSpPr/>
            <p:nvPr/>
          </p:nvCxnSpPr>
          <p:spPr>
            <a:xfrm>
              <a:off x="4569750" y="2015650"/>
              <a:ext cx="0" cy="158700"/>
            </a:xfrm>
            <a:prstGeom prst="straightConnector1">
              <a:avLst/>
            </a:prstGeom>
            <a:noFill/>
            <a:ln cap="flat" cmpd="sng" w="19050">
              <a:solidFill>
                <a:schemeClr val="accent1"/>
              </a:solidFill>
              <a:prstDash val="solid"/>
              <a:round/>
              <a:headEnd len="med" w="med" type="none"/>
              <a:tailEnd len="med" w="med" type="none"/>
            </a:ln>
          </p:spPr>
        </p:cxn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156" name="Shape 1156"/>
        <p:cNvGrpSpPr/>
        <p:nvPr/>
      </p:nvGrpSpPr>
      <p:grpSpPr>
        <a:xfrm>
          <a:off x="0" y="0"/>
          <a:ext cx="0" cy="0"/>
          <a:chOff x="0" y="0"/>
          <a:chExt cx="0" cy="0"/>
        </a:xfrm>
      </p:grpSpPr>
      <p:sp>
        <p:nvSpPr>
          <p:cNvPr id="1157" name="Google Shape;1157;p76"/>
          <p:cNvSpPr/>
          <p:nvPr/>
        </p:nvSpPr>
        <p:spPr>
          <a:xfrm>
            <a:off x="4119550" y="1108850"/>
            <a:ext cx="7706100" cy="7705800"/>
          </a:xfrm>
          <a:prstGeom prst="ellipse">
            <a:avLst/>
          </a:prstGeom>
          <a:solidFill>
            <a:srgbClr val="FFE9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9F9F2"/>
              </a:solidFill>
              <a:latin typeface="IBM Plex Sans"/>
              <a:ea typeface="IBM Plex Sans"/>
              <a:cs typeface="IBM Plex Sans"/>
              <a:sym typeface="IBM Plex Sans"/>
            </a:endParaRPr>
          </a:p>
        </p:txBody>
      </p:sp>
      <p:grpSp>
        <p:nvGrpSpPr>
          <p:cNvPr id="1158" name="Google Shape;1158;p76"/>
          <p:cNvGrpSpPr/>
          <p:nvPr/>
        </p:nvGrpSpPr>
        <p:grpSpPr>
          <a:xfrm>
            <a:off x="5532345" y="418993"/>
            <a:ext cx="3213193" cy="4724498"/>
            <a:chOff x="5844903" y="418993"/>
            <a:chExt cx="3213193" cy="4724498"/>
          </a:xfrm>
        </p:grpSpPr>
        <p:grpSp>
          <p:nvGrpSpPr>
            <p:cNvPr id="1159" name="Google Shape;1159;p76"/>
            <p:cNvGrpSpPr/>
            <p:nvPr/>
          </p:nvGrpSpPr>
          <p:grpSpPr>
            <a:xfrm>
              <a:off x="5844903" y="418993"/>
              <a:ext cx="3213193" cy="4724498"/>
              <a:chOff x="1913000" y="51886"/>
              <a:chExt cx="3643902" cy="5357789"/>
            </a:xfrm>
          </p:grpSpPr>
          <p:sp>
            <p:nvSpPr>
              <p:cNvPr id="1160" name="Google Shape;1160;p76"/>
              <p:cNvSpPr/>
              <p:nvPr/>
            </p:nvSpPr>
            <p:spPr>
              <a:xfrm>
                <a:off x="4394200" y="585475"/>
                <a:ext cx="1014500" cy="1717950"/>
              </a:xfrm>
              <a:custGeom>
                <a:rect b="b" l="l" r="r" t="t"/>
                <a:pathLst>
                  <a:path extrusionOk="0" h="68718" w="40580">
                    <a:moveTo>
                      <a:pt x="30445" y="0"/>
                    </a:moveTo>
                    <a:cubicBezTo>
                      <a:pt x="25952" y="0"/>
                      <a:pt x="21992" y="4005"/>
                      <a:pt x="21992" y="4005"/>
                    </a:cubicBezTo>
                    <a:lnTo>
                      <a:pt x="5661" y="27718"/>
                    </a:lnTo>
                    <a:lnTo>
                      <a:pt x="0" y="37470"/>
                    </a:lnTo>
                    <a:lnTo>
                      <a:pt x="7917" y="68717"/>
                    </a:lnTo>
                    <a:lnTo>
                      <a:pt x="20041" y="51736"/>
                    </a:lnTo>
                    <a:lnTo>
                      <a:pt x="32854" y="23166"/>
                    </a:lnTo>
                    <a:cubicBezTo>
                      <a:pt x="32854" y="23166"/>
                      <a:pt x="40579" y="5726"/>
                      <a:pt x="34689" y="1404"/>
                    </a:cubicBezTo>
                    <a:cubicBezTo>
                      <a:pt x="33292" y="388"/>
                      <a:pt x="31843" y="0"/>
                      <a:pt x="30445" y="0"/>
                    </a:cubicBezTo>
                    <a:close/>
                  </a:path>
                </a:pathLst>
              </a:custGeom>
              <a:solidFill>
                <a:srgbClr val="824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6"/>
              <p:cNvSpPr/>
              <p:nvPr/>
            </p:nvSpPr>
            <p:spPr>
              <a:xfrm>
                <a:off x="3298450" y="3310225"/>
                <a:ext cx="1970650" cy="2098775"/>
              </a:xfrm>
              <a:custGeom>
                <a:rect b="b" l="l" r="r" t="t"/>
                <a:pathLst>
                  <a:path extrusionOk="0" h="83951" w="78826">
                    <a:moveTo>
                      <a:pt x="46584" y="1"/>
                    </a:moveTo>
                    <a:lnTo>
                      <a:pt x="9753" y="25396"/>
                    </a:lnTo>
                    <a:lnTo>
                      <a:pt x="0" y="51518"/>
                    </a:lnTo>
                    <a:lnTo>
                      <a:pt x="8529" y="83951"/>
                    </a:lnTo>
                    <a:lnTo>
                      <a:pt x="27767" y="83951"/>
                    </a:lnTo>
                    <a:lnTo>
                      <a:pt x="30406" y="79590"/>
                    </a:lnTo>
                    <a:lnTo>
                      <a:pt x="38782" y="60276"/>
                    </a:lnTo>
                    <a:cubicBezTo>
                      <a:pt x="38782" y="60276"/>
                      <a:pt x="61232" y="54425"/>
                      <a:pt x="70029" y="30253"/>
                    </a:cubicBezTo>
                    <a:cubicBezTo>
                      <a:pt x="78825" y="6120"/>
                      <a:pt x="46584" y="1"/>
                      <a:pt x="46584" y="1"/>
                    </a:cubicBezTo>
                    <a:close/>
                  </a:path>
                </a:pathLst>
              </a:custGeom>
              <a:solidFill>
                <a:srgbClr val="824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6"/>
              <p:cNvSpPr/>
              <p:nvPr/>
            </p:nvSpPr>
            <p:spPr>
              <a:xfrm rot="529082">
                <a:off x="2416954" y="238116"/>
                <a:ext cx="2768131" cy="4389738"/>
              </a:xfrm>
              <a:custGeom>
                <a:rect b="b" l="l" r="r" t="t"/>
                <a:pathLst>
                  <a:path extrusionOk="0" h="175586" w="110723">
                    <a:moveTo>
                      <a:pt x="79433" y="0"/>
                    </a:moveTo>
                    <a:cubicBezTo>
                      <a:pt x="79132" y="0"/>
                      <a:pt x="78827" y="25"/>
                      <a:pt x="78520" y="75"/>
                    </a:cubicBezTo>
                    <a:lnTo>
                      <a:pt x="5011" y="12352"/>
                    </a:lnTo>
                    <a:cubicBezTo>
                      <a:pt x="2028" y="12850"/>
                      <a:pt x="1" y="15680"/>
                      <a:pt x="498" y="18663"/>
                    </a:cubicBezTo>
                    <a:lnTo>
                      <a:pt x="25893" y="170997"/>
                    </a:lnTo>
                    <a:cubicBezTo>
                      <a:pt x="26340" y="173677"/>
                      <a:pt x="28669" y="175585"/>
                      <a:pt x="31301" y="175585"/>
                    </a:cubicBezTo>
                    <a:cubicBezTo>
                      <a:pt x="31599" y="175585"/>
                      <a:pt x="31900" y="175561"/>
                      <a:pt x="32204" y="175510"/>
                    </a:cubicBezTo>
                    <a:lnTo>
                      <a:pt x="105712" y="163233"/>
                    </a:lnTo>
                    <a:cubicBezTo>
                      <a:pt x="108696" y="162736"/>
                      <a:pt x="110723" y="159906"/>
                      <a:pt x="110226" y="156922"/>
                    </a:cubicBezTo>
                    <a:lnTo>
                      <a:pt x="84868" y="4589"/>
                    </a:lnTo>
                    <a:cubicBezTo>
                      <a:pt x="84422" y="1909"/>
                      <a:pt x="82093" y="0"/>
                      <a:pt x="79433" y="0"/>
                    </a:cubicBezTo>
                    <a:close/>
                  </a:path>
                </a:pathLst>
              </a:custGeom>
              <a:solidFill>
                <a:srgbClr val="353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6"/>
              <p:cNvSpPr/>
              <p:nvPr/>
            </p:nvSpPr>
            <p:spPr>
              <a:xfrm rot="529082">
                <a:off x="2485814" y="347144"/>
                <a:ext cx="2631403" cy="4171584"/>
              </a:xfrm>
              <a:custGeom>
                <a:rect b="b" l="l" r="r" t="t"/>
                <a:pathLst>
                  <a:path extrusionOk="0" h="166860" w="105254">
                    <a:moveTo>
                      <a:pt x="75514" y="0"/>
                    </a:moveTo>
                    <a:cubicBezTo>
                      <a:pt x="75219" y="0"/>
                      <a:pt x="74920" y="25"/>
                      <a:pt x="74618" y="78"/>
                    </a:cubicBezTo>
                    <a:lnTo>
                      <a:pt x="4743" y="11704"/>
                    </a:lnTo>
                    <a:cubicBezTo>
                      <a:pt x="1913" y="12202"/>
                      <a:pt x="0" y="14879"/>
                      <a:pt x="459" y="17709"/>
                    </a:cubicBezTo>
                    <a:lnTo>
                      <a:pt x="24592" y="162508"/>
                    </a:lnTo>
                    <a:cubicBezTo>
                      <a:pt x="25006" y="165056"/>
                      <a:pt x="27216" y="166860"/>
                      <a:pt x="29746" y="166860"/>
                    </a:cubicBezTo>
                    <a:cubicBezTo>
                      <a:pt x="30026" y="166860"/>
                      <a:pt x="30311" y="166838"/>
                      <a:pt x="30597" y="166792"/>
                    </a:cubicBezTo>
                    <a:lnTo>
                      <a:pt x="100472" y="155165"/>
                    </a:lnTo>
                    <a:cubicBezTo>
                      <a:pt x="103303" y="154668"/>
                      <a:pt x="105253" y="151991"/>
                      <a:pt x="104756" y="149161"/>
                    </a:cubicBezTo>
                    <a:lnTo>
                      <a:pt x="80623" y="4361"/>
                    </a:lnTo>
                    <a:cubicBezTo>
                      <a:pt x="80212" y="1828"/>
                      <a:pt x="78025" y="0"/>
                      <a:pt x="755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6"/>
              <p:cNvSpPr/>
              <p:nvPr/>
            </p:nvSpPr>
            <p:spPr>
              <a:xfrm rot="529082">
                <a:off x="3257755" y="381032"/>
                <a:ext cx="1025996" cy="277481"/>
              </a:xfrm>
              <a:custGeom>
                <a:rect b="b" l="l" r="r" t="t"/>
                <a:pathLst>
                  <a:path extrusionOk="0" h="11099" w="41039">
                    <a:moveTo>
                      <a:pt x="41038" y="1"/>
                    </a:moveTo>
                    <a:lnTo>
                      <a:pt x="1" y="6847"/>
                    </a:lnTo>
                    <a:lnTo>
                      <a:pt x="1377" y="8491"/>
                    </a:lnTo>
                    <a:cubicBezTo>
                      <a:pt x="2815" y="10158"/>
                      <a:pt x="4756" y="11099"/>
                      <a:pt x="6722" y="11099"/>
                    </a:cubicBezTo>
                    <a:cubicBezTo>
                      <a:pt x="7056" y="11099"/>
                      <a:pt x="7392" y="11071"/>
                      <a:pt x="7726" y="11016"/>
                    </a:cubicBezTo>
                    <a:lnTo>
                      <a:pt x="34996" y="6464"/>
                    </a:lnTo>
                    <a:cubicBezTo>
                      <a:pt x="37176" y="6120"/>
                      <a:pt x="39011" y="4590"/>
                      <a:pt x="40006" y="2334"/>
                    </a:cubicBezTo>
                    <a:lnTo>
                      <a:pt x="41038" y="1"/>
                    </a:lnTo>
                    <a:close/>
                  </a:path>
                </a:pathLst>
              </a:custGeom>
              <a:solidFill>
                <a:srgbClr val="353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6"/>
              <p:cNvSpPr/>
              <p:nvPr/>
            </p:nvSpPr>
            <p:spPr>
              <a:xfrm>
                <a:off x="1913000" y="2375900"/>
                <a:ext cx="1842500" cy="3033775"/>
              </a:xfrm>
              <a:custGeom>
                <a:rect b="b" l="l" r="r" t="t"/>
                <a:pathLst>
                  <a:path extrusionOk="0" h="121351" w="73700">
                    <a:moveTo>
                      <a:pt x="11401" y="0"/>
                    </a:moveTo>
                    <a:cubicBezTo>
                      <a:pt x="5522" y="0"/>
                      <a:pt x="4398" y="7618"/>
                      <a:pt x="4398" y="7618"/>
                    </a:cubicBezTo>
                    <a:cubicBezTo>
                      <a:pt x="4398" y="7618"/>
                      <a:pt x="19276" y="25900"/>
                      <a:pt x="14878" y="47623"/>
                    </a:cubicBezTo>
                    <a:cubicBezTo>
                      <a:pt x="10479" y="69347"/>
                      <a:pt x="24401" y="83498"/>
                      <a:pt x="24401" y="83498"/>
                    </a:cubicBezTo>
                    <a:lnTo>
                      <a:pt x="0" y="121324"/>
                    </a:lnTo>
                    <a:lnTo>
                      <a:pt x="63947" y="121324"/>
                    </a:lnTo>
                    <a:cubicBezTo>
                      <a:pt x="63947" y="121324"/>
                      <a:pt x="64002" y="121351"/>
                      <a:pt x="64106" y="121351"/>
                    </a:cubicBezTo>
                    <a:cubicBezTo>
                      <a:pt x="64736" y="121351"/>
                      <a:pt x="67171" y="120335"/>
                      <a:pt x="70028" y="105949"/>
                    </a:cubicBezTo>
                    <a:cubicBezTo>
                      <a:pt x="73700" y="85449"/>
                      <a:pt x="66854" y="62501"/>
                      <a:pt x="52971" y="51066"/>
                    </a:cubicBezTo>
                    <a:cubicBezTo>
                      <a:pt x="39049" y="39592"/>
                      <a:pt x="43447" y="38597"/>
                      <a:pt x="34919" y="21769"/>
                    </a:cubicBezTo>
                    <a:cubicBezTo>
                      <a:pt x="26351" y="4903"/>
                      <a:pt x="18779" y="772"/>
                      <a:pt x="12200" y="45"/>
                    </a:cubicBezTo>
                    <a:cubicBezTo>
                      <a:pt x="11925" y="15"/>
                      <a:pt x="11658" y="0"/>
                      <a:pt x="11401" y="0"/>
                    </a:cubicBezTo>
                    <a:close/>
                  </a:path>
                </a:pathLst>
              </a:custGeom>
              <a:solidFill>
                <a:srgbClr val="824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6"/>
              <p:cNvSpPr/>
              <p:nvPr/>
            </p:nvSpPr>
            <p:spPr>
              <a:xfrm>
                <a:off x="4394202" y="1667136"/>
                <a:ext cx="912175" cy="964700"/>
              </a:xfrm>
              <a:custGeom>
                <a:rect b="b" l="l" r="r" t="t"/>
                <a:pathLst>
                  <a:path extrusionOk="0" h="38588" w="36487">
                    <a:moveTo>
                      <a:pt x="23955" y="1"/>
                    </a:moveTo>
                    <a:cubicBezTo>
                      <a:pt x="21444" y="1"/>
                      <a:pt x="18966" y="1162"/>
                      <a:pt x="17364" y="3336"/>
                    </a:cubicBezTo>
                    <a:lnTo>
                      <a:pt x="3060" y="22650"/>
                    </a:lnTo>
                    <a:cubicBezTo>
                      <a:pt x="0" y="26780"/>
                      <a:pt x="880" y="32632"/>
                      <a:pt x="5010" y="35692"/>
                    </a:cubicBezTo>
                    <a:lnTo>
                      <a:pt x="6464" y="36763"/>
                    </a:lnTo>
                    <a:cubicBezTo>
                      <a:pt x="8126" y="37994"/>
                      <a:pt x="10068" y="38588"/>
                      <a:pt x="11991" y="38588"/>
                    </a:cubicBezTo>
                    <a:cubicBezTo>
                      <a:pt x="14846" y="38588"/>
                      <a:pt x="17662" y="37280"/>
                      <a:pt x="19467" y="34812"/>
                    </a:cubicBezTo>
                    <a:lnTo>
                      <a:pt x="33771" y="15460"/>
                    </a:lnTo>
                    <a:cubicBezTo>
                      <a:pt x="36487" y="11826"/>
                      <a:pt x="35684" y="6701"/>
                      <a:pt x="32050" y="4024"/>
                    </a:cubicBezTo>
                    <a:lnTo>
                      <a:pt x="28799" y="1615"/>
                    </a:lnTo>
                    <a:cubicBezTo>
                      <a:pt x="27340" y="524"/>
                      <a:pt x="25640" y="1"/>
                      <a:pt x="23955" y="1"/>
                    </a:cubicBezTo>
                    <a:close/>
                  </a:path>
                </a:pathLst>
              </a:custGeom>
              <a:solidFill>
                <a:srgbClr val="824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6"/>
              <p:cNvSpPr/>
              <p:nvPr/>
            </p:nvSpPr>
            <p:spPr>
              <a:xfrm>
                <a:off x="4536652" y="2230111"/>
                <a:ext cx="929400" cy="987525"/>
              </a:xfrm>
              <a:custGeom>
                <a:rect b="b" l="l" r="r" t="t"/>
                <a:pathLst>
                  <a:path extrusionOk="0" h="39501" w="37176">
                    <a:moveTo>
                      <a:pt x="24695" y="0"/>
                    </a:moveTo>
                    <a:cubicBezTo>
                      <a:pt x="22147" y="0"/>
                      <a:pt x="19637" y="1165"/>
                      <a:pt x="18015" y="3382"/>
                    </a:cubicBezTo>
                    <a:lnTo>
                      <a:pt x="3099" y="23537"/>
                    </a:lnTo>
                    <a:cubicBezTo>
                      <a:pt x="1" y="27706"/>
                      <a:pt x="881" y="33634"/>
                      <a:pt x="5088" y="36732"/>
                    </a:cubicBezTo>
                    <a:lnTo>
                      <a:pt x="6311" y="37650"/>
                    </a:lnTo>
                    <a:cubicBezTo>
                      <a:pt x="8006" y="38898"/>
                      <a:pt x="9979" y="39500"/>
                      <a:pt x="11934" y="39500"/>
                    </a:cubicBezTo>
                    <a:cubicBezTo>
                      <a:pt x="14834" y="39500"/>
                      <a:pt x="17694" y="38174"/>
                      <a:pt x="19545" y="35661"/>
                    </a:cubicBezTo>
                    <a:lnTo>
                      <a:pt x="34422" y="15506"/>
                    </a:lnTo>
                    <a:cubicBezTo>
                      <a:pt x="37176" y="11834"/>
                      <a:pt x="36373" y="6633"/>
                      <a:pt x="32701" y="3879"/>
                    </a:cubicBezTo>
                    <a:lnTo>
                      <a:pt x="29642" y="1622"/>
                    </a:lnTo>
                    <a:cubicBezTo>
                      <a:pt x="28148" y="529"/>
                      <a:pt x="26413" y="0"/>
                      <a:pt x="24695" y="0"/>
                    </a:cubicBezTo>
                    <a:close/>
                  </a:path>
                </a:pathLst>
              </a:custGeom>
              <a:solidFill>
                <a:srgbClr val="824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6"/>
              <p:cNvSpPr/>
              <p:nvPr/>
            </p:nvSpPr>
            <p:spPr>
              <a:xfrm rot="529082">
                <a:off x="2655011" y="893711"/>
                <a:ext cx="146328" cy="368232"/>
              </a:xfrm>
              <a:custGeom>
                <a:rect b="b" l="l" r="r" t="t"/>
                <a:pathLst>
                  <a:path extrusionOk="0" h="14729" w="5853">
                    <a:moveTo>
                      <a:pt x="2691" y="1"/>
                    </a:moveTo>
                    <a:cubicBezTo>
                      <a:pt x="2624" y="1"/>
                      <a:pt x="2555" y="8"/>
                      <a:pt x="2487" y="21"/>
                    </a:cubicBezTo>
                    <a:lnTo>
                      <a:pt x="957" y="251"/>
                    </a:lnTo>
                    <a:cubicBezTo>
                      <a:pt x="383" y="365"/>
                      <a:pt x="1" y="901"/>
                      <a:pt x="115" y="1475"/>
                    </a:cubicBezTo>
                    <a:lnTo>
                      <a:pt x="2181" y="13866"/>
                    </a:lnTo>
                    <a:cubicBezTo>
                      <a:pt x="2248" y="14371"/>
                      <a:pt x="2671" y="14728"/>
                      <a:pt x="3163" y="14728"/>
                    </a:cubicBezTo>
                    <a:cubicBezTo>
                      <a:pt x="3229" y="14728"/>
                      <a:pt x="3298" y="14721"/>
                      <a:pt x="3366" y="14708"/>
                    </a:cubicBezTo>
                    <a:lnTo>
                      <a:pt x="4896" y="14478"/>
                    </a:lnTo>
                    <a:cubicBezTo>
                      <a:pt x="5470" y="14364"/>
                      <a:pt x="5852" y="13828"/>
                      <a:pt x="5738" y="13254"/>
                    </a:cubicBezTo>
                    <a:lnTo>
                      <a:pt x="3672" y="863"/>
                    </a:lnTo>
                    <a:cubicBezTo>
                      <a:pt x="3605" y="358"/>
                      <a:pt x="3182" y="1"/>
                      <a:pt x="2691" y="1"/>
                    </a:cubicBezTo>
                    <a:close/>
                  </a:path>
                </a:pathLst>
              </a:custGeom>
              <a:solidFill>
                <a:srgbClr val="353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6"/>
              <p:cNvSpPr/>
              <p:nvPr/>
            </p:nvSpPr>
            <p:spPr>
              <a:xfrm rot="529082">
                <a:off x="4787392" y="869766"/>
                <a:ext cx="146328" cy="368632"/>
              </a:xfrm>
              <a:custGeom>
                <a:rect b="b" l="l" r="r" t="t"/>
                <a:pathLst>
                  <a:path extrusionOk="0" h="14745" w="5853">
                    <a:moveTo>
                      <a:pt x="2633" y="0"/>
                    </a:moveTo>
                    <a:cubicBezTo>
                      <a:pt x="2585" y="0"/>
                      <a:pt x="2536" y="3"/>
                      <a:pt x="2487" y="10"/>
                    </a:cubicBezTo>
                    <a:lnTo>
                      <a:pt x="957" y="278"/>
                    </a:lnTo>
                    <a:cubicBezTo>
                      <a:pt x="383" y="354"/>
                      <a:pt x="1" y="890"/>
                      <a:pt x="116" y="1463"/>
                    </a:cubicBezTo>
                    <a:lnTo>
                      <a:pt x="2181" y="13855"/>
                    </a:lnTo>
                    <a:cubicBezTo>
                      <a:pt x="2251" y="14380"/>
                      <a:pt x="2705" y="14744"/>
                      <a:pt x="3220" y="14744"/>
                    </a:cubicBezTo>
                    <a:cubicBezTo>
                      <a:pt x="3269" y="14744"/>
                      <a:pt x="3317" y="14741"/>
                      <a:pt x="3366" y="14735"/>
                    </a:cubicBezTo>
                    <a:lnTo>
                      <a:pt x="4896" y="14467"/>
                    </a:lnTo>
                    <a:cubicBezTo>
                      <a:pt x="5470" y="14390"/>
                      <a:pt x="5852" y="13855"/>
                      <a:pt x="5738" y="13281"/>
                    </a:cubicBezTo>
                    <a:lnTo>
                      <a:pt x="3672" y="851"/>
                    </a:lnTo>
                    <a:cubicBezTo>
                      <a:pt x="3603" y="362"/>
                      <a:pt x="3149" y="0"/>
                      <a:pt x="2633" y="0"/>
                    </a:cubicBezTo>
                    <a:close/>
                  </a:path>
                </a:pathLst>
              </a:custGeom>
              <a:solidFill>
                <a:srgbClr val="353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6"/>
              <p:cNvSpPr/>
              <p:nvPr/>
            </p:nvSpPr>
            <p:spPr>
              <a:xfrm rot="529082">
                <a:off x="2659378" y="1289438"/>
                <a:ext cx="146328" cy="368657"/>
              </a:xfrm>
              <a:custGeom>
                <a:rect b="b" l="l" r="r" t="t"/>
                <a:pathLst>
                  <a:path extrusionOk="0" h="14746" w="5853">
                    <a:moveTo>
                      <a:pt x="2632" y="1"/>
                    </a:moveTo>
                    <a:cubicBezTo>
                      <a:pt x="2584" y="1"/>
                      <a:pt x="2535" y="4"/>
                      <a:pt x="2486" y="11"/>
                    </a:cubicBezTo>
                    <a:lnTo>
                      <a:pt x="957" y="278"/>
                    </a:lnTo>
                    <a:cubicBezTo>
                      <a:pt x="383" y="355"/>
                      <a:pt x="0" y="890"/>
                      <a:pt x="115" y="1464"/>
                    </a:cubicBezTo>
                    <a:lnTo>
                      <a:pt x="2180" y="13894"/>
                    </a:lnTo>
                    <a:cubicBezTo>
                      <a:pt x="2250" y="14383"/>
                      <a:pt x="2704" y="14745"/>
                      <a:pt x="3220" y="14745"/>
                    </a:cubicBezTo>
                    <a:cubicBezTo>
                      <a:pt x="3268" y="14745"/>
                      <a:pt x="3317" y="14742"/>
                      <a:pt x="3366" y="14735"/>
                    </a:cubicBezTo>
                    <a:lnTo>
                      <a:pt x="4896" y="14468"/>
                    </a:lnTo>
                    <a:cubicBezTo>
                      <a:pt x="5470" y="14391"/>
                      <a:pt x="5852" y="13856"/>
                      <a:pt x="5776" y="13282"/>
                    </a:cubicBezTo>
                    <a:lnTo>
                      <a:pt x="3672" y="890"/>
                    </a:lnTo>
                    <a:cubicBezTo>
                      <a:pt x="3602" y="366"/>
                      <a:pt x="3148" y="1"/>
                      <a:pt x="2632" y="1"/>
                    </a:cubicBezTo>
                    <a:close/>
                  </a:path>
                </a:pathLst>
              </a:custGeom>
              <a:solidFill>
                <a:srgbClr val="353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6"/>
              <p:cNvSpPr/>
              <p:nvPr/>
            </p:nvSpPr>
            <p:spPr>
              <a:xfrm>
                <a:off x="4714502" y="2816961"/>
                <a:ext cx="842400" cy="888100"/>
              </a:xfrm>
              <a:custGeom>
                <a:rect b="b" l="l" r="r" t="t"/>
                <a:pathLst>
                  <a:path extrusionOk="0" h="35524" w="33696">
                    <a:moveTo>
                      <a:pt x="21991" y="1"/>
                    </a:moveTo>
                    <a:cubicBezTo>
                      <a:pt x="19652" y="1"/>
                      <a:pt x="17346" y="1070"/>
                      <a:pt x="15834" y="3085"/>
                    </a:cubicBezTo>
                    <a:lnTo>
                      <a:pt x="2869" y="20640"/>
                    </a:lnTo>
                    <a:cubicBezTo>
                      <a:pt x="1" y="24503"/>
                      <a:pt x="842" y="29934"/>
                      <a:pt x="4667" y="32764"/>
                    </a:cubicBezTo>
                    <a:lnTo>
                      <a:pt x="6120" y="33835"/>
                    </a:lnTo>
                    <a:cubicBezTo>
                      <a:pt x="7658" y="34973"/>
                      <a:pt x="9457" y="35524"/>
                      <a:pt x="11244" y="35524"/>
                    </a:cubicBezTo>
                    <a:cubicBezTo>
                      <a:pt x="13899" y="35524"/>
                      <a:pt x="16529" y="34308"/>
                      <a:pt x="18244" y="31999"/>
                    </a:cubicBezTo>
                    <a:lnTo>
                      <a:pt x="31209" y="14444"/>
                    </a:lnTo>
                    <a:cubicBezTo>
                      <a:pt x="33695" y="11078"/>
                      <a:pt x="33007" y="6298"/>
                      <a:pt x="29603" y="3812"/>
                    </a:cubicBezTo>
                    <a:lnTo>
                      <a:pt x="26505" y="1479"/>
                    </a:lnTo>
                    <a:cubicBezTo>
                      <a:pt x="25139" y="481"/>
                      <a:pt x="23558" y="1"/>
                      <a:pt x="21991" y="1"/>
                    </a:cubicBezTo>
                    <a:close/>
                  </a:path>
                </a:pathLst>
              </a:custGeom>
              <a:solidFill>
                <a:srgbClr val="824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 name="Google Shape;1172;p76"/>
            <p:cNvGrpSpPr/>
            <p:nvPr/>
          </p:nvGrpSpPr>
          <p:grpSpPr>
            <a:xfrm>
              <a:off x="6900736" y="1795311"/>
              <a:ext cx="1286239" cy="966531"/>
              <a:chOff x="6791938" y="1671183"/>
              <a:chExt cx="1427252" cy="1072494"/>
            </a:xfrm>
          </p:grpSpPr>
          <p:sp>
            <p:nvSpPr>
              <p:cNvPr id="1173" name="Google Shape;1173;p76"/>
              <p:cNvSpPr/>
              <p:nvPr/>
            </p:nvSpPr>
            <p:spPr>
              <a:xfrm>
                <a:off x="6791938" y="1671183"/>
                <a:ext cx="959836" cy="1072494"/>
              </a:xfrm>
              <a:custGeom>
                <a:rect b="b" l="l" r="r" t="t"/>
                <a:pathLst>
                  <a:path extrusionOk="0" h="65878" w="58958">
                    <a:moveTo>
                      <a:pt x="42554" y="1"/>
                    </a:moveTo>
                    <a:lnTo>
                      <a:pt x="18966" y="54123"/>
                    </a:lnTo>
                    <a:lnTo>
                      <a:pt x="18570" y="54123"/>
                    </a:lnTo>
                    <a:lnTo>
                      <a:pt x="16140" y="31750"/>
                    </a:lnTo>
                    <a:lnTo>
                      <a:pt x="1" y="31750"/>
                    </a:lnTo>
                    <a:lnTo>
                      <a:pt x="4597" y="65877"/>
                    </a:lnTo>
                    <a:lnTo>
                      <a:pt x="29558" y="65877"/>
                    </a:lnTo>
                    <a:lnTo>
                      <a:pt x="589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6"/>
              <p:cNvSpPr/>
              <p:nvPr/>
            </p:nvSpPr>
            <p:spPr>
              <a:xfrm>
                <a:off x="6792378" y="1671183"/>
                <a:ext cx="959397" cy="1072494"/>
              </a:xfrm>
              <a:custGeom>
                <a:rect b="b" l="l" r="r" t="t"/>
                <a:pathLst>
                  <a:path extrusionOk="0" h="65878" w="58931">
                    <a:moveTo>
                      <a:pt x="42554" y="1"/>
                    </a:moveTo>
                    <a:lnTo>
                      <a:pt x="18939" y="54123"/>
                    </a:lnTo>
                    <a:lnTo>
                      <a:pt x="18570" y="54123"/>
                    </a:lnTo>
                    <a:lnTo>
                      <a:pt x="16139" y="31750"/>
                    </a:lnTo>
                    <a:lnTo>
                      <a:pt x="0" y="31750"/>
                    </a:lnTo>
                    <a:lnTo>
                      <a:pt x="4570" y="65877"/>
                    </a:lnTo>
                    <a:lnTo>
                      <a:pt x="29531" y="65877"/>
                    </a:lnTo>
                    <a:lnTo>
                      <a:pt x="589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6"/>
              <p:cNvSpPr/>
              <p:nvPr/>
            </p:nvSpPr>
            <p:spPr>
              <a:xfrm>
                <a:off x="7319997" y="1671183"/>
                <a:ext cx="899193" cy="1072494"/>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6"/>
              <p:cNvSpPr/>
              <p:nvPr/>
            </p:nvSpPr>
            <p:spPr>
              <a:xfrm>
                <a:off x="6791938" y="1671183"/>
                <a:ext cx="959836" cy="1072494"/>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6"/>
              <p:cNvSpPr/>
              <p:nvPr/>
            </p:nvSpPr>
            <p:spPr>
              <a:xfrm>
                <a:off x="7259372" y="2188064"/>
                <a:ext cx="261034" cy="45024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6"/>
              <p:cNvSpPr/>
              <p:nvPr/>
            </p:nvSpPr>
            <p:spPr>
              <a:xfrm>
                <a:off x="7259372" y="2188064"/>
                <a:ext cx="261034" cy="45024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79" name="Google Shape;1179;p76"/>
          <p:cNvSpPr txBox="1"/>
          <p:nvPr/>
        </p:nvSpPr>
        <p:spPr>
          <a:xfrm>
            <a:off x="1095375" y="2090325"/>
            <a:ext cx="2595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solidFill>
                  <a:schemeClr val="dk1"/>
                </a:solidFill>
                <a:latin typeface="DM Sans Medium"/>
                <a:ea typeface="DM Sans Medium"/>
                <a:cs typeface="DM Sans Medium"/>
                <a:sym typeface="DM Sans Medium"/>
              </a:rPr>
              <a:t>Thank you!</a:t>
            </a:r>
            <a:endParaRPr sz="3200">
              <a:solidFill>
                <a:schemeClr val="dk1"/>
              </a:solidFill>
              <a:latin typeface="DM Sans Medium"/>
              <a:ea typeface="DM Sans Medium"/>
              <a:cs typeface="DM Sans Medium"/>
              <a:sym typeface="DM Sans Medium"/>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183" name="Shape 1183"/>
        <p:cNvGrpSpPr/>
        <p:nvPr/>
      </p:nvGrpSpPr>
      <p:grpSpPr>
        <a:xfrm>
          <a:off x="0" y="0"/>
          <a:ext cx="0" cy="0"/>
          <a:chOff x="0" y="0"/>
          <a:chExt cx="0" cy="0"/>
        </a:xfrm>
      </p:grpSpPr>
      <p:grpSp>
        <p:nvGrpSpPr>
          <p:cNvPr id="1184" name="Google Shape;1184;p77"/>
          <p:cNvGrpSpPr/>
          <p:nvPr/>
        </p:nvGrpSpPr>
        <p:grpSpPr>
          <a:xfrm>
            <a:off x="501688" y="480272"/>
            <a:ext cx="1056101" cy="290871"/>
            <a:chOff x="457191" y="480275"/>
            <a:chExt cx="1194144" cy="328890"/>
          </a:xfrm>
        </p:grpSpPr>
        <p:grpSp>
          <p:nvGrpSpPr>
            <p:cNvPr id="1185" name="Google Shape;1185;p77"/>
            <p:cNvGrpSpPr/>
            <p:nvPr/>
          </p:nvGrpSpPr>
          <p:grpSpPr>
            <a:xfrm>
              <a:off x="579580" y="480275"/>
              <a:ext cx="1071754" cy="328890"/>
              <a:chOff x="1003475" y="1869600"/>
              <a:chExt cx="6285950" cy="1928975"/>
            </a:xfrm>
          </p:grpSpPr>
          <p:sp>
            <p:nvSpPr>
              <p:cNvPr id="1186" name="Google Shape;1186;p77"/>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187" name="Google Shape;1187;p77"/>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188" name="Google Shape;1188;p77"/>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189" name="Google Shape;1189;p77"/>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190" name="Google Shape;1190;p77"/>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191" name="Google Shape;1191;p77"/>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192" name="Google Shape;1192;p77"/>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193" name="Google Shape;1193;p77"/>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194" name="Google Shape;1194;p77"/>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195" name="Google Shape;1195;p77"/>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grpSp>
        <p:sp>
          <p:nvSpPr>
            <p:cNvPr id="1196" name="Google Shape;1196;p77"/>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grpSp>
      <p:grpSp>
        <p:nvGrpSpPr>
          <p:cNvPr id="1197" name="Google Shape;1197;p77"/>
          <p:cNvGrpSpPr/>
          <p:nvPr/>
        </p:nvGrpSpPr>
        <p:grpSpPr>
          <a:xfrm>
            <a:off x="4899759" y="562734"/>
            <a:ext cx="4323642" cy="4580771"/>
            <a:chOff x="1335150" y="238125"/>
            <a:chExt cx="4933975" cy="5227400"/>
          </a:xfrm>
        </p:grpSpPr>
        <p:sp>
          <p:nvSpPr>
            <p:cNvPr id="1198" name="Google Shape;1198;p77"/>
            <p:cNvSpPr/>
            <p:nvPr/>
          </p:nvSpPr>
          <p:spPr>
            <a:xfrm>
              <a:off x="4192475" y="2468450"/>
              <a:ext cx="2076650" cy="2996200"/>
            </a:xfrm>
            <a:custGeom>
              <a:rect b="b" l="l" r="r" t="t"/>
              <a:pathLst>
                <a:path extrusionOk="0" h="119848" w="83066">
                  <a:moveTo>
                    <a:pt x="43279" y="0"/>
                  </a:moveTo>
                  <a:lnTo>
                    <a:pt x="0" y="97038"/>
                  </a:lnTo>
                  <a:lnTo>
                    <a:pt x="3074" y="119848"/>
                  </a:lnTo>
                  <a:lnTo>
                    <a:pt x="83065" y="119848"/>
                  </a:lnTo>
                  <a:lnTo>
                    <a:pt x="83065" y="10969"/>
                  </a:lnTo>
                  <a:lnTo>
                    <a:pt x="53654" y="78455"/>
                  </a:lnTo>
                  <a:lnTo>
                    <a:pt x="52291" y="78455"/>
                  </a:lnTo>
                  <a:lnTo>
                    <a:pt x="43279" y="0"/>
                  </a:lnTo>
                  <a:close/>
                </a:path>
              </a:pathLst>
            </a:custGeom>
            <a:solidFill>
              <a:srgbClr val="F15C24"/>
            </a:solidFill>
            <a:ln>
              <a:noFill/>
            </a:ln>
          </p:spPr>
          <p:txBody>
            <a:bodyPr anchorCtr="0" anchor="ctr" bIns="81425" lIns="81425" spcFirstLastPara="1" rIns="81425" wrap="square" tIns="81425">
              <a:noAutofit/>
            </a:bodyPr>
            <a:lstStyle/>
            <a:p>
              <a:pPr indent="0" lvl="0" marL="0" rtl="0" algn="l">
                <a:spcBef>
                  <a:spcPts val="0"/>
                </a:spcBef>
                <a:spcAft>
                  <a:spcPts val="0"/>
                </a:spcAft>
                <a:buNone/>
              </a:pPr>
              <a:r>
                <a:t/>
              </a:r>
              <a:endParaRPr/>
            </a:p>
          </p:txBody>
        </p:sp>
        <p:sp>
          <p:nvSpPr>
            <p:cNvPr id="1199" name="Google Shape;1199;p77"/>
            <p:cNvSpPr/>
            <p:nvPr/>
          </p:nvSpPr>
          <p:spPr>
            <a:xfrm>
              <a:off x="3864125" y="238125"/>
              <a:ext cx="2405000" cy="2230350"/>
            </a:xfrm>
            <a:custGeom>
              <a:rect b="b" l="l" r="r" t="t"/>
              <a:pathLst>
                <a:path extrusionOk="0" h="89214" w="96200">
                  <a:moveTo>
                    <a:pt x="38703" y="0"/>
                  </a:moveTo>
                  <a:lnTo>
                    <a:pt x="0" y="88794"/>
                  </a:lnTo>
                  <a:lnTo>
                    <a:pt x="56378" y="88794"/>
                  </a:lnTo>
                  <a:lnTo>
                    <a:pt x="56413" y="89074"/>
                  </a:lnTo>
                  <a:lnTo>
                    <a:pt x="56413" y="89213"/>
                  </a:lnTo>
                  <a:lnTo>
                    <a:pt x="96199" y="0"/>
                  </a:lnTo>
                  <a:close/>
                </a:path>
              </a:pathLst>
            </a:custGeom>
            <a:solidFill>
              <a:srgbClr val="F8A354"/>
            </a:solidFill>
            <a:ln>
              <a:noFill/>
            </a:ln>
          </p:spPr>
          <p:txBody>
            <a:bodyPr anchorCtr="0" anchor="ctr" bIns="81425" lIns="81425" spcFirstLastPara="1" rIns="81425" wrap="square" tIns="81425">
              <a:noAutofit/>
            </a:bodyPr>
            <a:lstStyle/>
            <a:p>
              <a:pPr indent="0" lvl="0" marL="0" rtl="0" algn="l">
                <a:spcBef>
                  <a:spcPts val="0"/>
                </a:spcBef>
                <a:spcAft>
                  <a:spcPts val="0"/>
                </a:spcAft>
                <a:buNone/>
              </a:pPr>
              <a:r>
                <a:t/>
              </a:r>
              <a:endParaRPr/>
            </a:p>
          </p:txBody>
        </p:sp>
        <p:sp>
          <p:nvSpPr>
            <p:cNvPr id="1200" name="Google Shape;1200;p77"/>
            <p:cNvSpPr/>
            <p:nvPr/>
          </p:nvSpPr>
          <p:spPr>
            <a:xfrm>
              <a:off x="1335150" y="2457975"/>
              <a:ext cx="2857350" cy="3007550"/>
            </a:xfrm>
            <a:custGeom>
              <a:rect b="b" l="l" r="r" t="t"/>
              <a:pathLst>
                <a:path extrusionOk="0" h="120302" w="114294">
                  <a:moveTo>
                    <a:pt x="0" y="0"/>
                  </a:moveTo>
                  <a:lnTo>
                    <a:pt x="16173" y="120302"/>
                  </a:lnTo>
                  <a:lnTo>
                    <a:pt x="104093" y="120302"/>
                  </a:lnTo>
                  <a:lnTo>
                    <a:pt x="114293" y="97457"/>
                  </a:lnTo>
                  <a:lnTo>
                    <a:pt x="110660" y="70630"/>
                  </a:lnTo>
                  <a:lnTo>
                    <a:pt x="101159" y="0"/>
                  </a:lnTo>
                  <a:lnTo>
                    <a:pt x="66787" y="78874"/>
                  </a:lnTo>
                  <a:lnTo>
                    <a:pt x="65390" y="78874"/>
                  </a:lnTo>
                  <a:lnTo>
                    <a:pt x="56343" y="0"/>
                  </a:lnTo>
                  <a:close/>
                </a:path>
              </a:pathLst>
            </a:custGeom>
            <a:solidFill>
              <a:srgbClr val="F8A354"/>
            </a:solidFill>
            <a:ln>
              <a:noFill/>
            </a:ln>
          </p:spPr>
          <p:txBody>
            <a:bodyPr anchorCtr="0" anchor="ctr" bIns="81425" lIns="81425" spcFirstLastPara="1" rIns="81425" wrap="square" tIns="81425">
              <a:noAutofit/>
            </a:bodyPr>
            <a:lstStyle/>
            <a:p>
              <a:pPr indent="0" lvl="0" marL="0" rtl="0" algn="l">
                <a:spcBef>
                  <a:spcPts val="0"/>
                </a:spcBef>
                <a:spcAft>
                  <a:spcPts val="0"/>
                </a:spcAft>
                <a:buNone/>
              </a:pPr>
              <a:r>
                <a:t/>
              </a:r>
              <a:endParaRPr/>
            </a:p>
          </p:txBody>
        </p:sp>
        <p:sp>
          <p:nvSpPr>
            <p:cNvPr id="1201" name="Google Shape;1201;p77"/>
            <p:cNvSpPr/>
            <p:nvPr/>
          </p:nvSpPr>
          <p:spPr>
            <a:xfrm>
              <a:off x="3864125" y="2457975"/>
              <a:ext cx="1410350" cy="2436450"/>
            </a:xfrm>
            <a:custGeom>
              <a:rect b="b" l="l" r="r" t="t"/>
              <a:pathLst>
                <a:path extrusionOk="0" h="97458" w="56414">
                  <a:moveTo>
                    <a:pt x="0" y="0"/>
                  </a:moveTo>
                  <a:lnTo>
                    <a:pt x="9501" y="70630"/>
                  </a:lnTo>
                  <a:lnTo>
                    <a:pt x="13134" y="97457"/>
                  </a:lnTo>
                  <a:lnTo>
                    <a:pt x="56413" y="419"/>
                  </a:lnTo>
                  <a:lnTo>
                    <a:pt x="56413" y="280"/>
                  </a:lnTo>
                  <a:lnTo>
                    <a:pt x="56378" y="0"/>
                  </a:lnTo>
                  <a:close/>
                </a:path>
              </a:pathLst>
            </a:custGeom>
            <a:solidFill>
              <a:srgbClr val="C44028"/>
            </a:solidFill>
            <a:ln>
              <a:noFill/>
            </a:ln>
          </p:spPr>
          <p:txBody>
            <a:bodyPr anchorCtr="0" anchor="ctr" bIns="81425" lIns="81425" spcFirstLastPara="1" rIns="81425" wrap="square" tIns="81425">
              <a:noAutofit/>
            </a:bodyPr>
            <a:lstStyle/>
            <a:p>
              <a:pPr indent="0" lvl="0" marL="0" rtl="0" algn="l">
                <a:spcBef>
                  <a:spcPts val="0"/>
                </a:spcBef>
                <a:spcAft>
                  <a:spcPts val="0"/>
                </a:spcAft>
                <a:buNone/>
              </a:pPr>
              <a:r>
                <a:t/>
              </a:r>
              <a:endParaRPr/>
            </a:p>
          </p:txBody>
        </p:sp>
      </p:grpSp>
      <p:sp>
        <p:nvSpPr>
          <p:cNvPr id="1202" name="Google Shape;1202;p77"/>
          <p:cNvSpPr txBox="1"/>
          <p:nvPr/>
        </p:nvSpPr>
        <p:spPr>
          <a:xfrm>
            <a:off x="366003" y="1116375"/>
            <a:ext cx="5164800" cy="11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DM Sans Medium"/>
                <a:ea typeface="DM Sans Medium"/>
                <a:cs typeface="DM Sans Medium"/>
                <a:sym typeface="DM Sans Medium"/>
              </a:rPr>
              <a:t>AI agents that Duck Creek can take to market</a:t>
            </a:r>
            <a:endParaRPr sz="3200">
              <a:solidFill>
                <a:schemeClr val="dk1"/>
              </a:solidFill>
              <a:latin typeface="DM Sans Medium"/>
              <a:ea typeface="DM Sans Medium"/>
              <a:cs typeface="DM Sans Medium"/>
              <a:sym typeface="DM Sans Medium"/>
            </a:endParaRPr>
          </a:p>
          <a:p>
            <a:pPr indent="0" lvl="0" marL="0" rtl="0" algn="l">
              <a:spcBef>
                <a:spcPts val="0"/>
              </a:spcBef>
              <a:spcAft>
                <a:spcPts val="0"/>
              </a:spcAft>
              <a:buNone/>
            </a:pPr>
            <a:r>
              <a:t/>
            </a:r>
            <a:endParaRPr sz="2800">
              <a:solidFill>
                <a:schemeClr val="dk1"/>
              </a:solidFill>
              <a:latin typeface="DM Sans"/>
              <a:ea typeface="DM Sans"/>
              <a:cs typeface="DM Sans"/>
              <a:sym typeface="DM Sans"/>
            </a:endParaRPr>
          </a:p>
        </p:txBody>
      </p:sp>
      <p:sp>
        <p:nvSpPr>
          <p:cNvPr id="1203" name="Google Shape;1203;p77"/>
          <p:cNvSpPr txBox="1"/>
          <p:nvPr/>
        </p:nvSpPr>
        <p:spPr>
          <a:xfrm>
            <a:off x="366003" y="2246025"/>
            <a:ext cx="3225000" cy="4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M Sans"/>
                <a:ea typeface="DM Sans"/>
                <a:cs typeface="DM Sans"/>
                <a:sym typeface="DM Sans"/>
              </a:rPr>
              <a:t>Powered by Whatfix</a:t>
            </a:r>
            <a:endParaRPr sz="1600">
              <a:solidFill>
                <a:schemeClr val="dk1"/>
              </a:solidFill>
              <a:latin typeface="DM Sans"/>
              <a:ea typeface="DM Sans"/>
              <a:cs typeface="DM Sans"/>
              <a:sym typeface="DM Sans"/>
            </a:endParaRPr>
          </a:p>
        </p:txBody>
      </p:sp>
      <p:sp>
        <p:nvSpPr>
          <p:cNvPr id="1204" name="Google Shape;1204;p77"/>
          <p:cNvSpPr txBox="1"/>
          <p:nvPr/>
        </p:nvSpPr>
        <p:spPr>
          <a:xfrm>
            <a:off x="366003" y="4302900"/>
            <a:ext cx="3933600" cy="44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DM Sans"/>
                <a:ea typeface="DM Sans"/>
                <a:cs typeface="DM Sans"/>
                <a:sym typeface="DM Sans"/>
              </a:rPr>
              <a:t>Our Duck Creek instance is not in good condition so we used an alternate application for demo.</a:t>
            </a:r>
            <a:endParaRPr sz="12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600">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208" name="Shape 1208"/>
        <p:cNvGrpSpPr/>
        <p:nvPr/>
      </p:nvGrpSpPr>
      <p:grpSpPr>
        <a:xfrm>
          <a:off x="0" y="0"/>
          <a:ext cx="0" cy="0"/>
          <a:chOff x="0" y="0"/>
          <a:chExt cx="0" cy="0"/>
        </a:xfrm>
      </p:grpSpPr>
      <p:grpSp>
        <p:nvGrpSpPr>
          <p:cNvPr id="1209" name="Google Shape;1209;p78"/>
          <p:cNvGrpSpPr/>
          <p:nvPr/>
        </p:nvGrpSpPr>
        <p:grpSpPr>
          <a:xfrm>
            <a:off x="501688" y="480272"/>
            <a:ext cx="1056101" cy="290871"/>
            <a:chOff x="457191" y="480275"/>
            <a:chExt cx="1194144" cy="328890"/>
          </a:xfrm>
        </p:grpSpPr>
        <p:grpSp>
          <p:nvGrpSpPr>
            <p:cNvPr id="1210" name="Google Shape;1210;p78"/>
            <p:cNvGrpSpPr/>
            <p:nvPr/>
          </p:nvGrpSpPr>
          <p:grpSpPr>
            <a:xfrm>
              <a:off x="579580" y="480275"/>
              <a:ext cx="1071754" cy="328890"/>
              <a:chOff x="1003475" y="1869600"/>
              <a:chExt cx="6285950" cy="1928975"/>
            </a:xfrm>
          </p:grpSpPr>
          <p:sp>
            <p:nvSpPr>
              <p:cNvPr id="1211" name="Google Shape;1211;p78"/>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12" name="Google Shape;1212;p78"/>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13" name="Google Shape;1213;p78"/>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14" name="Google Shape;1214;p78"/>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15" name="Google Shape;1215;p78"/>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16" name="Google Shape;1216;p78"/>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17" name="Google Shape;1217;p78"/>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18" name="Google Shape;1218;p78"/>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19" name="Google Shape;1219;p78"/>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20" name="Google Shape;1220;p78"/>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grpSp>
        <p:sp>
          <p:nvSpPr>
            <p:cNvPr id="1221" name="Google Shape;1221;p78"/>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grpSp>
      <p:sp>
        <p:nvSpPr>
          <p:cNvPr id="1222" name="Google Shape;1222;p78"/>
          <p:cNvSpPr txBox="1"/>
          <p:nvPr/>
        </p:nvSpPr>
        <p:spPr>
          <a:xfrm>
            <a:off x="363978" y="1659670"/>
            <a:ext cx="6568800" cy="11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DM Sans Medium"/>
                <a:ea typeface="DM Sans Medium"/>
                <a:cs typeface="DM Sans Medium"/>
                <a:sym typeface="DM Sans Medium"/>
              </a:rPr>
              <a:t>AI agents that Duck Creek can take to market</a:t>
            </a:r>
            <a:endParaRPr sz="3600">
              <a:solidFill>
                <a:schemeClr val="dk1"/>
              </a:solidFill>
              <a:latin typeface="DM Sans Medium"/>
              <a:ea typeface="DM Sans Medium"/>
              <a:cs typeface="DM Sans Medium"/>
              <a:sym typeface="DM Sans Medium"/>
            </a:endParaRPr>
          </a:p>
          <a:p>
            <a:pPr indent="0" lvl="0" marL="0" rtl="0" algn="l">
              <a:spcBef>
                <a:spcPts val="0"/>
              </a:spcBef>
              <a:spcAft>
                <a:spcPts val="0"/>
              </a:spcAft>
              <a:buNone/>
            </a:pPr>
            <a:r>
              <a:t/>
            </a:r>
            <a:endParaRPr sz="2800">
              <a:solidFill>
                <a:schemeClr val="dk1"/>
              </a:solidFill>
              <a:latin typeface="DM Sans"/>
              <a:ea typeface="DM Sans"/>
              <a:cs typeface="DM Sans"/>
              <a:sym typeface="DM Sans"/>
            </a:endParaRPr>
          </a:p>
        </p:txBody>
      </p:sp>
      <p:sp>
        <p:nvSpPr>
          <p:cNvPr id="1223" name="Google Shape;1223;p78"/>
          <p:cNvSpPr txBox="1"/>
          <p:nvPr/>
        </p:nvSpPr>
        <p:spPr>
          <a:xfrm>
            <a:off x="358097" y="2904990"/>
            <a:ext cx="21411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M Sans Light"/>
                <a:ea typeface="DM Sans Light"/>
                <a:cs typeface="DM Sans Light"/>
                <a:sym typeface="DM Sans Light"/>
              </a:rPr>
              <a:t>Powered by Whatfix</a:t>
            </a:r>
            <a:endParaRPr sz="1600">
              <a:solidFill>
                <a:schemeClr val="dk1"/>
              </a:solidFill>
              <a:latin typeface="DM Sans Light"/>
              <a:ea typeface="DM Sans Light"/>
              <a:cs typeface="DM Sans Light"/>
              <a:sym typeface="DM Sans Light"/>
            </a:endParaRPr>
          </a:p>
        </p:txBody>
      </p:sp>
      <p:sp>
        <p:nvSpPr>
          <p:cNvPr id="1224" name="Google Shape;1224;p78"/>
          <p:cNvSpPr txBox="1"/>
          <p:nvPr/>
        </p:nvSpPr>
        <p:spPr>
          <a:xfrm>
            <a:off x="358106" y="4166695"/>
            <a:ext cx="8314800" cy="29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DM Sans Light"/>
                <a:ea typeface="DM Sans Light"/>
                <a:cs typeface="DM Sans Light"/>
                <a:sym typeface="DM Sans Light"/>
              </a:rPr>
              <a:t>Our Duck Creek instance is not in good condition so we used an alternate application for demo.</a:t>
            </a:r>
            <a:endParaRPr sz="1000">
              <a:solidFill>
                <a:schemeClr val="dk1"/>
              </a:solidFill>
              <a:latin typeface="DM Sans Light"/>
              <a:ea typeface="DM Sans Light"/>
              <a:cs typeface="DM Sans Light"/>
              <a:sym typeface="DM Sans Light"/>
            </a:endParaRPr>
          </a:p>
          <a:p>
            <a:pPr indent="0" lvl="0" marL="0" rtl="0" algn="l">
              <a:lnSpc>
                <a:spcPct val="115000"/>
              </a:lnSpc>
              <a:spcBef>
                <a:spcPts val="0"/>
              </a:spcBef>
              <a:spcAft>
                <a:spcPts val="0"/>
              </a:spcAft>
              <a:buNone/>
            </a:pPr>
            <a:r>
              <a:t/>
            </a:r>
            <a:endParaRPr sz="1000">
              <a:solidFill>
                <a:schemeClr val="dk1"/>
              </a:solidFill>
              <a:latin typeface="DM Sans Light"/>
              <a:ea typeface="DM Sans Light"/>
              <a:cs typeface="DM Sans Light"/>
              <a:sym typeface="DM Sans Light"/>
            </a:endParaRPr>
          </a:p>
        </p:txBody>
      </p:sp>
      <p:sp>
        <p:nvSpPr>
          <p:cNvPr id="1225" name="Google Shape;1225;p78"/>
          <p:cNvSpPr/>
          <p:nvPr/>
        </p:nvSpPr>
        <p:spPr>
          <a:xfrm>
            <a:off x="459525" y="4569025"/>
            <a:ext cx="2741700" cy="13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226" name="Google Shape;1226;p78"/>
          <p:cNvSpPr/>
          <p:nvPr/>
        </p:nvSpPr>
        <p:spPr>
          <a:xfrm>
            <a:off x="3201151" y="4569025"/>
            <a:ext cx="2741700" cy="136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227" name="Google Shape;1227;p78"/>
          <p:cNvSpPr/>
          <p:nvPr/>
        </p:nvSpPr>
        <p:spPr>
          <a:xfrm>
            <a:off x="5942777" y="4569025"/>
            <a:ext cx="2741700" cy="136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231" name="Shape 1231"/>
        <p:cNvGrpSpPr/>
        <p:nvPr/>
      </p:nvGrpSpPr>
      <p:grpSpPr>
        <a:xfrm>
          <a:off x="0" y="0"/>
          <a:ext cx="0" cy="0"/>
          <a:chOff x="0" y="0"/>
          <a:chExt cx="0" cy="0"/>
        </a:xfrm>
      </p:grpSpPr>
      <p:grpSp>
        <p:nvGrpSpPr>
          <p:cNvPr id="1232" name="Google Shape;1232;p79"/>
          <p:cNvGrpSpPr/>
          <p:nvPr/>
        </p:nvGrpSpPr>
        <p:grpSpPr>
          <a:xfrm>
            <a:off x="501688" y="481713"/>
            <a:ext cx="1056101" cy="290871"/>
            <a:chOff x="457191" y="480275"/>
            <a:chExt cx="1194144" cy="328890"/>
          </a:xfrm>
        </p:grpSpPr>
        <p:grpSp>
          <p:nvGrpSpPr>
            <p:cNvPr id="1233" name="Google Shape;1233;p79"/>
            <p:cNvGrpSpPr/>
            <p:nvPr/>
          </p:nvGrpSpPr>
          <p:grpSpPr>
            <a:xfrm>
              <a:off x="579580" y="480275"/>
              <a:ext cx="1071754" cy="328890"/>
              <a:chOff x="1003475" y="1869600"/>
              <a:chExt cx="6285950" cy="1928975"/>
            </a:xfrm>
          </p:grpSpPr>
          <p:sp>
            <p:nvSpPr>
              <p:cNvPr id="1234" name="Google Shape;1234;p79"/>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35" name="Google Shape;1235;p79"/>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36" name="Google Shape;1236;p79"/>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37" name="Google Shape;1237;p79"/>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38" name="Google Shape;1238;p79"/>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39" name="Google Shape;1239;p79"/>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40" name="Google Shape;1240;p79"/>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41" name="Google Shape;1241;p79"/>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42" name="Google Shape;1242;p79"/>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43" name="Google Shape;1243;p79"/>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grpSp>
        <p:sp>
          <p:nvSpPr>
            <p:cNvPr id="1244" name="Google Shape;1244;p79"/>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grpSp>
      <p:sp>
        <p:nvSpPr>
          <p:cNvPr id="1245" name="Google Shape;1245;p79"/>
          <p:cNvSpPr txBox="1"/>
          <p:nvPr/>
        </p:nvSpPr>
        <p:spPr>
          <a:xfrm>
            <a:off x="358100" y="1387213"/>
            <a:ext cx="4208100" cy="17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DM Sans Medium"/>
                <a:ea typeface="DM Sans Medium"/>
                <a:cs typeface="DM Sans Medium"/>
                <a:sym typeface="DM Sans Medium"/>
              </a:rPr>
              <a:t>AI agents that Duck Creek can take to market</a:t>
            </a:r>
            <a:endParaRPr sz="3600">
              <a:solidFill>
                <a:schemeClr val="dk1"/>
              </a:solidFill>
              <a:latin typeface="DM Sans Medium"/>
              <a:ea typeface="DM Sans Medium"/>
              <a:cs typeface="DM Sans Medium"/>
              <a:sym typeface="DM Sans Medium"/>
            </a:endParaRPr>
          </a:p>
          <a:p>
            <a:pPr indent="0" lvl="0" marL="0" rtl="0" algn="l">
              <a:spcBef>
                <a:spcPts val="0"/>
              </a:spcBef>
              <a:spcAft>
                <a:spcPts val="0"/>
              </a:spcAft>
              <a:buNone/>
            </a:pPr>
            <a:r>
              <a:t/>
            </a:r>
            <a:endParaRPr sz="2800">
              <a:solidFill>
                <a:schemeClr val="dk1"/>
              </a:solidFill>
              <a:latin typeface="DM Sans"/>
              <a:ea typeface="DM Sans"/>
              <a:cs typeface="DM Sans"/>
              <a:sym typeface="DM Sans"/>
            </a:endParaRPr>
          </a:p>
        </p:txBody>
      </p:sp>
      <p:sp>
        <p:nvSpPr>
          <p:cNvPr id="1246" name="Google Shape;1246;p79"/>
          <p:cNvSpPr txBox="1"/>
          <p:nvPr/>
        </p:nvSpPr>
        <p:spPr>
          <a:xfrm>
            <a:off x="451322" y="3177428"/>
            <a:ext cx="21411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M Sans Light"/>
                <a:ea typeface="DM Sans Light"/>
                <a:cs typeface="DM Sans Light"/>
                <a:sym typeface="DM Sans Light"/>
              </a:rPr>
              <a:t>Powered by Whatfix</a:t>
            </a:r>
            <a:endParaRPr sz="1600">
              <a:solidFill>
                <a:schemeClr val="dk1"/>
              </a:solidFill>
              <a:latin typeface="DM Sans Light"/>
              <a:ea typeface="DM Sans Light"/>
              <a:cs typeface="DM Sans Light"/>
              <a:sym typeface="DM Sans Light"/>
            </a:endParaRPr>
          </a:p>
        </p:txBody>
      </p:sp>
      <p:sp>
        <p:nvSpPr>
          <p:cNvPr id="1247" name="Google Shape;1247;p79"/>
          <p:cNvSpPr txBox="1"/>
          <p:nvPr/>
        </p:nvSpPr>
        <p:spPr>
          <a:xfrm>
            <a:off x="358100" y="4166700"/>
            <a:ext cx="4208100" cy="40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DM Sans Light"/>
                <a:ea typeface="DM Sans Light"/>
                <a:cs typeface="DM Sans Light"/>
                <a:sym typeface="DM Sans Light"/>
              </a:rPr>
              <a:t>Our Duck Creek instance is not in good condition so we used an alternate application for demo.</a:t>
            </a:r>
            <a:endParaRPr sz="1000">
              <a:solidFill>
                <a:schemeClr val="dk1"/>
              </a:solidFill>
              <a:latin typeface="DM Sans Light"/>
              <a:ea typeface="DM Sans Light"/>
              <a:cs typeface="DM Sans Light"/>
              <a:sym typeface="DM Sans Light"/>
            </a:endParaRPr>
          </a:p>
          <a:p>
            <a:pPr indent="0" lvl="0" marL="0" rtl="0" algn="l">
              <a:lnSpc>
                <a:spcPct val="115000"/>
              </a:lnSpc>
              <a:spcBef>
                <a:spcPts val="0"/>
              </a:spcBef>
              <a:spcAft>
                <a:spcPts val="0"/>
              </a:spcAft>
              <a:buNone/>
            </a:pPr>
            <a:r>
              <a:t/>
            </a:r>
            <a:endParaRPr sz="1000">
              <a:solidFill>
                <a:schemeClr val="dk1"/>
              </a:solidFill>
              <a:latin typeface="DM Sans Light"/>
              <a:ea typeface="DM Sans Light"/>
              <a:cs typeface="DM Sans Light"/>
              <a:sym typeface="DM Sans Light"/>
            </a:endParaRPr>
          </a:p>
        </p:txBody>
      </p:sp>
      <p:grpSp>
        <p:nvGrpSpPr>
          <p:cNvPr id="1248" name="Google Shape;1248;p79"/>
          <p:cNvGrpSpPr/>
          <p:nvPr/>
        </p:nvGrpSpPr>
        <p:grpSpPr>
          <a:xfrm rot="-5400000">
            <a:off x="5825102" y="-161479"/>
            <a:ext cx="5143632" cy="5466447"/>
            <a:chOff x="4572025" y="961250"/>
            <a:chExt cx="3244375" cy="3447993"/>
          </a:xfrm>
        </p:grpSpPr>
        <p:sp>
          <p:nvSpPr>
            <p:cNvPr id="1249" name="Google Shape;1249;p79"/>
            <p:cNvSpPr/>
            <p:nvPr/>
          </p:nvSpPr>
          <p:spPr>
            <a:xfrm>
              <a:off x="4572025" y="961250"/>
              <a:ext cx="1754500" cy="3447993"/>
            </a:xfrm>
            <a:custGeom>
              <a:rect b="b" l="l" r="r" t="t"/>
              <a:pathLst>
                <a:path extrusionOk="0" h="140362" w="70180">
                  <a:moveTo>
                    <a:pt x="0" y="0"/>
                  </a:moveTo>
                  <a:lnTo>
                    <a:pt x="0" y="140362"/>
                  </a:lnTo>
                  <a:cubicBezTo>
                    <a:pt x="38370" y="140176"/>
                    <a:pt x="70180" y="108567"/>
                    <a:pt x="70180" y="70181"/>
                  </a:cubicBezTo>
                  <a:cubicBezTo>
                    <a:pt x="70180" y="31810"/>
                    <a:pt x="38510" y="0"/>
                    <a:pt x="0" y="0"/>
                  </a:cubicBezTo>
                  <a:close/>
                </a:path>
              </a:pathLst>
            </a:custGeom>
            <a:solidFill>
              <a:srgbClr val="E1EEFA"/>
            </a:solidFill>
            <a:ln>
              <a:noFill/>
            </a:ln>
          </p:spPr>
          <p:txBody>
            <a:bodyPr anchorCtr="0" anchor="ctr" bIns="145075" lIns="145075" spcFirstLastPara="1" rIns="145075" wrap="square" tIns="145075">
              <a:noAutofit/>
            </a:bodyPr>
            <a:lstStyle/>
            <a:p>
              <a:pPr indent="0" lvl="0" marL="0" rtl="0" algn="l">
                <a:spcBef>
                  <a:spcPts val="0"/>
                </a:spcBef>
                <a:spcAft>
                  <a:spcPts val="0"/>
                </a:spcAft>
                <a:buNone/>
              </a:pPr>
              <a:r>
                <a:t/>
              </a:r>
              <a:endParaRPr sz="2218"/>
            </a:p>
          </p:txBody>
        </p:sp>
        <p:sp>
          <p:nvSpPr>
            <p:cNvPr id="1250" name="Google Shape;1250;p79"/>
            <p:cNvSpPr/>
            <p:nvPr/>
          </p:nvSpPr>
          <p:spPr>
            <a:xfrm>
              <a:off x="6061900" y="961250"/>
              <a:ext cx="1754500" cy="3447993"/>
            </a:xfrm>
            <a:custGeom>
              <a:rect b="b" l="l" r="r" t="t"/>
              <a:pathLst>
                <a:path extrusionOk="0" h="140362" w="70180">
                  <a:moveTo>
                    <a:pt x="0" y="0"/>
                  </a:moveTo>
                  <a:lnTo>
                    <a:pt x="0" y="140362"/>
                  </a:lnTo>
                  <a:cubicBezTo>
                    <a:pt x="38370" y="140176"/>
                    <a:pt x="70180" y="108567"/>
                    <a:pt x="70180" y="70181"/>
                  </a:cubicBezTo>
                  <a:cubicBezTo>
                    <a:pt x="70180" y="31810"/>
                    <a:pt x="38510" y="0"/>
                    <a:pt x="0" y="0"/>
                  </a:cubicBezTo>
                  <a:close/>
                </a:path>
              </a:pathLst>
            </a:custGeom>
            <a:solidFill>
              <a:srgbClr val="FFC89E"/>
            </a:solidFill>
            <a:ln>
              <a:noFill/>
            </a:ln>
          </p:spPr>
          <p:txBody>
            <a:bodyPr anchorCtr="0" anchor="ctr" bIns="145075" lIns="145075" spcFirstLastPara="1" rIns="145075" wrap="square" tIns="145075">
              <a:noAutofit/>
            </a:bodyPr>
            <a:lstStyle/>
            <a:p>
              <a:pPr indent="0" lvl="0" marL="0" rtl="0" algn="l">
                <a:spcBef>
                  <a:spcPts val="0"/>
                </a:spcBef>
                <a:spcAft>
                  <a:spcPts val="0"/>
                </a:spcAft>
                <a:buNone/>
              </a:pPr>
              <a:r>
                <a:t/>
              </a:r>
              <a:endParaRPr sz="2218"/>
            </a:p>
          </p:txBody>
        </p:sp>
      </p:grpSp>
      <p:grpSp>
        <p:nvGrpSpPr>
          <p:cNvPr id="1251" name="Google Shape;1251;p79"/>
          <p:cNvGrpSpPr/>
          <p:nvPr/>
        </p:nvGrpSpPr>
        <p:grpSpPr>
          <a:xfrm rot="-5400000">
            <a:off x="6114977" y="-161479"/>
            <a:ext cx="5143632" cy="5466447"/>
            <a:chOff x="4572025" y="961250"/>
            <a:chExt cx="3244375" cy="3447993"/>
          </a:xfrm>
        </p:grpSpPr>
        <p:sp>
          <p:nvSpPr>
            <p:cNvPr id="1252" name="Google Shape;1252;p79"/>
            <p:cNvSpPr/>
            <p:nvPr/>
          </p:nvSpPr>
          <p:spPr>
            <a:xfrm>
              <a:off x="4572025" y="961250"/>
              <a:ext cx="1754500" cy="3447993"/>
            </a:xfrm>
            <a:custGeom>
              <a:rect b="b" l="l" r="r" t="t"/>
              <a:pathLst>
                <a:path extrusionOk="0" h="140362" w="70180">
                  <a:moveTo>
                    <a:pt x="0" y="0"/>
                  </a:moveTo>
                  <a:lnTo>
                    <a:pt x="0" y="140362"/>
                  </a:lnTo>
                  <a:cubicBezTo>
                    <a:pt x="38370" y="140176"/>
                    <a:pt x="70180" y="108567"/>
                    <a:pt x="70180" y="70181"/>
                  </a:cubicBezTo>
                  <a:cubicBezTo>
                    <a:pt x="70180" y="31810"/>
                    <a:pt x="38510" y="0"/>
                    <a:pt x="0" y="0"/>
                  </a:cubicBezTo>
                  <a:close/>
                </a:path>
              </a:pathLst>
            </a:custGeom>
            <a:solidFill>
              <a:schemeClr val="accent5"/>
            </a:solidFill>
            <a:ln>
              <a:noFill/>
            </a:ln>
          </p:spPr>
          <p:txBody>
            <a:bodyPr anchorCtr="0" anchor="ctr" bIns="145075" lIns="145075" spcFirstLastPara="1" rIns="145075" wrap="square" tIns="145075">
              <a:noAutofit/>
            </a:bodyPr>
            <a:lstStyle/>
            <a:p>
              <a:pPr indent="0" lvl="0" marL="0" rtl="0" algn="l">
                <a:spcBef>
                  <a:spcPts val="0"/>
                </a:spcBef>
                <a:spcAft>
                  <a:spcPts val="0"/>
                </a:spcAft>
                <a:buNone/>
              </a:pPr>
              <a:r>
                <a:t/>
              </a:r>
              <a:endParaRPr sz="2218"/>
            </a:p>
          </p:txBody>
        </p:sp>
        <p:sp>
          <p:nvSpPr>
            <p:cNvPr id="1253" name="Google Shape;1253;p79"/>
            <p:cNvSpPr/>
            <p:nvPr/>
          </p:nvSpPr>
          <p:spPr>
            <a:xfrm>
              <a:off x="6061900" y="961250"/>
              <a:ext cx="1754500" cy="3447993"/>
            </a:xfrm>
            <a:custGeom>
              <a:rect b="b" l="l" r="r" t="t"/>
              <a:pathLst>
                <a:path extrusionOk="0" h="140362" w="70180">
                  <a:moveTo>
                    <a:pt x="0" y="0"/>
                  </a:moveTo>
                  <a:lnTo>
                    <a:pt x="0" y="140362"/>
                  </a:lnTo>
                  <a:cubicBezTo>
                    <a:pt x="38370" y="140176"/>
                    <a:pt x="70180" y="108567"/>
                    <a:pt x="70180" y="70181"/>
                  </a:cubicBezTo>
                  <a:cubicBezTo>
                    <a:pt x="70180" y="31810"/>
                    <a:pt x="38510" y="0"/>
                    <a:pt x="0" y="0"/>
                  </a:cubicBezTo>
                  <a:close/>
                </a:path>
              </a:pathLst>
            </a:custGeom>
            <a:solidFill>
              <a:schemeClr val="accent4"/>
            </a:solidFill>
            <a:ln>
              <a:noFill/>
            </a:ln>
          </p:spPr>
          <p:txBody>
            <a:bodyPr anchorCtr="0" anchor="ctr" bIns="145075" lIns="145075" spcFirstLastPara="1" rIns="145075" wrap="square" tIns="145075">
              <a:noAutofit/>
            </a:bodyPr>
            <a:lstStyle/>
            <a:p>
              <a:pPr indent="0" lvl="0" marL="0" rtl="0" algn="l">
                <a:spcBef>
                  <a:spcPts val="0"/>
                </a:spcBef>
                <a:spcAft>
                  <a:spcPts val="0"/>
                </a:spcAft>
                <a:buNone/>
              </a:pPr>
              <a:r>
                <a:t/>
              </a:r>
              <a:endParaRPr sz="2218"/>
            </a:p>
          </p:txBody>
        </p:sp>
      </p:grpSp>
      <p:pic>
        <p:nvPicPr>
          <p:cNvPr id="1254" name="Google Shape;1254;p79"/>
          <p:cNvPicPr preferRelativeResize="0"/>
          <p:nvPr/>
        </p:nvPicPr>
        <p:blipFill>
          <a:blip r:embed="rId3">
            <a:alphaModFix/>
          </a:blip>
          <a:stretch>
            <a:fillRect/>
          </a:stretch>
        </p:blipFill>
        <p:spPr>
          <a:xfrm>
            <a:off x="1974950" y="507440"/>
            <a:ext cx="2141102" cy="239411"/>
          </a:xfrm>
          <a:prstGeom prst="rect">
            <a:avLst/>
          </a:prstGeom>
          <a:noFill/>
          <a:ln>
            <a:noFill/>
          </a:ln>
        </p:spPr>
      </p:pic>
      <p:cxnSp>
        <p:nvCxnSpPr>
          <p:cNvPr id="1255" name="Google Shape;1255;p79"/>
          <p:cNvCxnSpPr/>
          <p:nvPr/>
        </p:nvCxnSpPr>
        <p:spPr>
          <a:xfrm>
            <a:off x="1766369" y="485699"/>
            <a:ext cx="0" cy="282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259" name="Shape 1259"/>
        <p:cNvGrpSpPr/>
        <p:nvPr/>
      </p:nvGrpSpPr>
      <p:grpSpPr>
        <a:xfrm>
          <a:off x="0" y="0"/>
          <a:ext cx="0" cy="0"/>
          <a:chOff x="0" y="0"/>
          <a:chExt cx="0" cy="0"/>
        </a:xfrm>
      </p:grpSpPr>
      <p:sp>
        <p:nvSpPr>
          <p:cNvPr id="1260" name="Google Shape;1260;p80"/>
          <p:cNvSpPr/>
          <p:nvPr/>
        </p:nvSpPr>
        <p:spPr>
          <a:xfrm>
            <a:off x="379379" y="2072802"/>
            <a:ext cx="2616300" cy="438300"/>
          </a:xfrm>
          <a:prstGeom prst="rect">
            <a:avLst/>
          </a:prstGeom>
          <a:solidFill>
            <a:srgbClr val="FFE9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grpSp>
        <p:nvGrpSpPr>
          <p:cNvPr id="1261" name="Google Shape;1261;p80"/>
          <p:cNvGrpSpPr/>
          <p:nvPr/>
        </p:nvGrpSpPr>
        <p:grpSpPr>
          <a:xfrm>
            <a:off x="501688" y="480272"/>
            <a:ext cx="1056101" cy="290871"/>
            <a:chOff x="457191" y="480275"/>
            <a:chExt cx="1194144" cy="328890"/>
          </a:xfrm>
        </p:grpSpPr>
        <p:grpSp>
          <p:nvGrpSpPr>
            <p:cNvPr id="1262" name="Google Shape;1262;p80"/>
            <p:cNvGrpSpPr/>
            <p:nvPr/>
          </p:nvGrpSpPr>
          <p:grpSpPr>
            <a:xfrm>
              <a:off x="579580" y="480275"/>
              <a:ext cx="1071754" cy="328890"/>
              <a:chOff x="1003475" y="1869600"/>
              <a:chExt cx="6285950" cy="1928975"/>
            </a:xfrm>
          </p:grpSpPr>
          <p:sp>
            <p:nvSpPr>
              <p:cNvPr id="1263" name="Google Shape;1263;p80"/>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64" name="Google Shape;1264;p80"/>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65" name="Google Shape;1265;p80"/>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66" name="Google Shape;1266;p80"/>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67" name="Google Shape;1267;p80"/>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68" name="Google Shape;1268;p80"/>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69" name="Google Shape;1269;p80"/>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70" name="Google Shape;1270;p80"/>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71" name="Google Shape;1271;p80"/>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72" name="Google Shape;1272;p80"/>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grpSp>
        <p:sp>
          <p:nvSpPr>
            <p:cNvPr id="1273" name="Google Shape;1273;p80"/>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grpSp>
      <p:sp>
        <p:nvSpPr>
          <p:cNvPr id="1274" name="Google Shape;1274;p80"/>
          <p:cNvSpPr txBox="1"/>
          <p:nvPr/>
        </p:nvSpPr>
        <p:spPr>
          <a:xfrm>
            <a:off x="358100" y="1387213"/>
            <a:ext cx="4208100" cy="17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DM Sans Medium"/>
                <a:ea typeface="DM Sans Medium"/>
                <a:cs typeface="DM Sans Medium"/>
                <a:sym typeface="DM Sans Medium"/>
              </a:rPr>
              <a:t>AI agents that Duck Creek can take to market</a:t>
            </a:r>
            <a:endParaRPr sz="3600">
              <a:solidFill>
                <a:schemeClr val="dk1"/>
              </a:solidFill>
              <a:latin typeface="DM Sans Medium"/>
              <a:ea typeface="DM Sans Medium"/>
              <a:cs typeface="DM Sans Medium"/>
              <a:sym typeface="DM Sans Medium"/>
            </a:endParaRPr>
          </a:p>
          <a:p>
            <a:pPr indent="0" lvl="0" marL="0" rtl="0" algn="l">
              <a:spcBef>
                <a:spcPts val="0"/>
              </a:spcBef>
              <a:spcAft>
                <a:spcPts val="0"/>
              </a:spcAft>
              <a:buNone/>
            </a:pPr>
            <a:r>
              <a:t/>
            </a:r>
            <a:endParaRPr sz="2800">
              <a:solidFill>
                <a:schemeClr val="dk1"/>
              </a:solidFill>
              <a:latin typeface="DM Sans"/>
              <a:ea typeface="DM Sans"/>
              <a:cs typeface="DM Sans"/>
              <a:sym typeface="DM Sans"/>
            </a:endParaRPr>
          </a:p>
        </p:txBody>
      </p:sp>
      <p:sp>
        <p:nvSpPr>
          <p:cNvPr id="1275" name="Google Shape;1275;p80"/>
          <p:cNvSpPr txBox="1"/>
          <p:nvPr/>
        </p:nvSpPr>
        <p:spPr>
          <a:xfrm>
            <a:off x="451322" y="3177428"/>
            <a:ext cx="21411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M Sans Light"/>
                <a:ea typeface="DM Sans Light"/>
                <a:cs typeface="DM Sans Light"/>
                <a:sym typeface="DM Sans Light"/>
              </a:rPr>
              <a:t>Powered by Whatfix</a:t>
            </a:r>
            <a:endParaRPr sz="1600">
              <a:solidFill>
                <a:schemeClr val="dk1"/>
              </a:solidFill>
              <a:latin typeface="DM Sans Light"/>
              <a:ea typeface="DM Sans Light"/>
              <a:cs typeface="DM Sans Light"/>
              <a:sym typeface="DM Sans Light"/>
            </a:endParaRPr>
          </a:p>
        </p:txBody>
      </p:sp>
      <p:sp>
        <p:nvSpPr>
          <p:cNvPr id="1276" name="Google Shape;1276;p80"/>
          <p:cNvSpPr txBox="1"/>
          <p:nvPr/>
        </p:nvSpPr>
        <p:spPr>
          <a:xfrm>
            <a:off x="358100" y="4166700"/>
            <a:ext cx="4208100" cy="40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DM Sans Light"/>
                <a:ea typeface="DM Sans Light"/>
                <a:cs typeface="DM Sans Light"/>
                <a:sym typeface="DM Sans Light"/>
              </a:rPr>
              <a:t>Our Duck Creek instance is not in good condition so we used an alternate application for demo.</a:t>
            </a:r>
            <a:endParaRPr sz="1000">
              <a:solidFill>
                <a:schemeClr val="dk1"/>
              </a:solidFill>
              <a:latin typeface="DM Sans Light"/>
              <a:ea typeface="DM Sans Light"/>
              <a:cs typeface="DM Sans Light"/>
              <a:sym typeface="DM Sans Light"/>
            </a:endParaRPr>
          </a:p>
          <a:p>
            <a:pPr indent="0" lvl="0" marL="0" rtl="0" algn="l">
              <a:lnSpc>
                <a:spcPct val="115000"/>
              </a:lnSpc>
              <a:spcBef>
                <a:spcPts val="0"/>
              </a:spcBef>
              <a:spcAft>
                <a:spcPts val="0"/>
              </a:spcAft>
              <a:buNone/>
            </a:pPr>
            <a:r>
              <a:t/>
            </a:r>
            <a:endParaRPr sz="1000">
              <a:solidFill>
                <a:schemeClr val="dk1"/>
              </a:solidFill>
              <a:latin typeface="DM Sans Light"/>
              <a:ea typeface="DM Sans Light"/>
              <a:cs typeface="DM Sans Light"/>
              <a:sym typeface="DM Sans Light"/>
            </a:endParaRPr>
          </a:p>
        </p:txBody>
      </p:sp>
      <p:sp>
        <p:nvSpPr>
          <p:cNvPr id="1277" name="Google Shape;1277;p80"/>
          <p:cNvSpPr/>
          <p:nvPr/>
        </p:nvSpPr>
        <p:spPr>
          <a:xfrm flipH="1" rot="9952896">
            <a:off x="5379031" y="-777810"/>
            <a:ext cx="5632847" cy="7476750"/>
          </a:xfrm>
          <a:prstGeom prst="rtTriangle">
            <a:avLst/>
          </a:prstGeom>
          <a:solidFill>
            <a:schemeClr val="accent4"/>
          </a:solidFill>
          <a:ln>
            <a:noFill/>
          </a:ln>
        </p:spPr>
        <p:txBody>
          <a:bodyPr anchorCtr="0" anchor="ctr" bIns="132900" lIns="132900" spcFirstLastPara="1" rIns="132900" wrap="square" tIns="132900">
            <a:noAutofit/>
          </a:bodyPr>
          <a:lstStyle/>
          <a:p>
            <a:pPr indent="0" lvl="0" marL="0" rtl="0" algn="ctr">
              <a:spcBef>
                <a:spcPts val="0"/>
              </a:spcBef>
              <a:spcAft>
                <a:spcPts val="0"/>
              </a:spcAft>
              <a:buNone/>
            </a:pPr>
            <a:r>
              <a:t/>
            </a:r>
            <a:endParaRPr sz="2035">
              <a:latin typeface="IBM Plex Sans"/>
              <a:ea typeface="IBM Plex Sans"/>
              <a:cs typeface="IBM Plex Sans"/>
              <a:sym typeface="IBM Plex Sans"/>
            </a:endParaRPr>
          </a:p>
        </p:txBody>
      </p:sp>
      <p:sp>
        <p:nvSpPr>
          <p:cNvPr id="1278" name="Google Shape;1278;p80"/>
          <p:cNvSpPr/>
          <p:nvPr/>
        </p:nvSpPr>
        <p:spPr>
          <a:xfrm flipH="1" rot="9952896">
            <a:off x="6361489" y="-1024875"/>
            <a:ext cx="5632847" cy="7476750"/>
          </a:xfrm>
          <a:prstGeom prst="rtTriangle">
            <a:avLst/>
          </a:prstGeom>
          <a:solidFill>
            <a:srgbClr val="FFDADA"/>
          </a:solidFill>
          <a:ln>
            <a:noFill/>
          </a:ln>
        </p:spPr>
        <p:txBody>
          <a:bodyPr anchorCtr="0" anchor="ctr" bIns="132900" lIns="132900" spcFirstLastPara="1" rIns="132900" wrap="square" tIns="132900">
            <a:noAutofit/>
          </a:bodyPr>
          <a:lstStyle/>
          <a:p>
            <a:pPr indent="0" lvl="0" marL="0" rtl="0" algn="ctr">
              <a:spcBef>
                <a:spcPts val="0"/>
              </a:spcBef>
              <a:spcAft>
                <a:spcPts val="0"/>
              </a:spcAft>
              <a:buNone/>
            </a:pPr>
            <a:r>
              <a:t/>
            </a:r>
            <a:endParaRPr sz="2035">
              <a:latin typeface="IBM Plex Sans"/>
              <a:ea typeface="IBM Plex Sans"/>
              <a:cs typeface="IBM Plex Sans"/>
              <a:sym typeface="IBM Plex Sans"/>
            </a:endParaRPr>
          </a:p>
        </p:txBody>
      </p:sp>
      <p:sp>
        <p:nvSpPr>
          <p:cNvPr id="1279" name="Google Shape;1279;p80"/>
          <p:cNvSpPr/>
          <p:nvPr/>
        </p:nvSpPr>
        <p:spPr>
          <a:xfrm rot="9952896">
            <a:off x="6361728" y="-1024678"/>
            <a:ext cx="5632847" cy="7476750"/>
          </a:xfrm>
          <a:prstGeom prst="rtTriangle">
            <a:avLst/>
          </a:prstGeom>
          <a:solidFill>
            <a:schemeClr val="accent2"/>
          </a:solidFill>
          <a:ln>
            <a:noFill/>
          </a:ln>
        </p:spPr>
        <p:txBody>
          <a:bodyPr anchorCtr="0" anchor="ctr" bIns="132900" lIns="132900" spcFirstLastPara="1" rIns="132900" wrap="square" tIns="132900">
            <a:noAutofit/>
          </a:bodyPr>
          <a:lstStyle/>
          <a:p>
            <a:pPr indent="0" lvl="0" marL="0" rtl="0" algn="ctr">
              <a:spcBef>
                <a:spcPts val="0"/>
              </a:spcBef>
              <a:spcAft>
                <a:spcPts val="0"/>
              </a:spcAft>
              <a:buNone/>
            </a:pPr>
            <a:r>
              <a:t/>
            </a:r>
            <a:endParaRPr sz="2035">
              <a:latin typeface="IBM Plex Sans"/>
              <a:ea typeface="IBM Plex Sans"/>
              <a:cs typeface="IBM Plex Sans"/>
              <a:sym typeface="IBM Plex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283" name="Shape 1283"/>
        <p:cNvGrpSpPr/>
        <p:nvPr/>
      </p:nvGrpSpPr>
      <p:grpSpPr>
        <a:xfrm>
          <a:off x="0" y="0"/>
          <a:ext cx="0" cy="0"/>
          <a:chOff x="0" y="0"/>
          <a:chExt cx="0" cy="0"/>
        </a:xfrm>
      </p:grpSpPr>
      <p:sp>
        <p:nvSpPr>
          <p:cNvPr id="1284" name="Google Shape;1284;p81"/>
          <p:cNvSpPr/>
          <p:nvPr/>
        </p:nvSpPr>
        <p:spPr>
          <a:xfrm>
            <a:off x="379379" y="2072802"/>
            <a:ext cx="2616300" cy="438300"/>
          </a:xfrm>
          <a:prstGeom prst="rect">
            <a:avLst/>
          </a:prstGeom>
          <a:solidFill>
            <a:srgbClr val="E1EE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grpSp>
        <p:nvGrpSpPr>
          <p:cNvPr id="1285" name="Google Shape;1285;p81"/>
          <p:cNvGrpSpPr/>
          <p:nvPr/>
        </p:nvGrpSpPr>
        <p:grpSpPr>
          <a:xfrm>
            <a:off x="501688" y="480272"/>
            <a:ext cx="1056101" cy="290871"/>
            <a:chOff x="457191" y="480275"/>
            <a:chExt cx="1194144" cy="328890"/>
          </a:xfrm>
        </p:grpSpPr>
        <p:grpSp>
          <p:nvGrpSpPr>
            <p:cNvPr id="1286" name="Google Shape;1286;p81"/>
            <p:cNvGrpSpPr/>
            <p:nvPr/>
          </p:nvGrpSpPr>
          <p:grpSpPr>
            <a:xfrm>
              <a:off x="579580" y="480275"/>
              <a:ext cx="1071754" cy="328890"/>
              <a:chOff x="1003475" y="1869600"/>
              <a:chExt cx="6285950" cy="1928975"/>
            </a:xfrm>
          </p:grpSpPr>
          <p:sp>
            <p:nvSpPr>
              <p:cNvPr id="1287" name="Google Shape;1287;p81"/>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88" name="Google Shape;1288;p81"/>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89" name="Google Shape;1289;p81"/>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90" name="Google Shape;1290;p81"/>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91" name="Google Shape;1291;p81"/>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92" name="Google Shape;1292;p81"/>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93" name="Google Shape;1293;p81"/>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94" name="Google Shape;1294;p81"/>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95" name="Google Shape;1295;p81"/>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296" name="Google Shape;1296;p81"/>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chemeClr val="dk1"/>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grpSp>
        <p:sp>
          <p:nvSpPr>
            <p:cNvPr id="1297" name="Google Shape;1297;p81"/>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grpSp>
      <p:sp>
        <p:nvSpPr>
          <p:cNvPr id="1298" name="Google Shape;1298;p81"/>
          <p:cNvSpPr txBox="1"/>
          <p:nvPr/>
        </p:nvSpPr>
        <p:spPr>
          <a:xfrm>
            <a:off x="334977" y="1387213"/>
            <a:ext cx="4208100" cy="17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DM Sans Medium"/>
                <a:ea typeface="DM Sans Medium"/>
                <a:cs typeface="DM Sans Medium"/>
                <a:sym typeface="DM Sans Medium"/>
              </a:rPr>
              <a:t>AI agents that Duck Creek can take to market</a:t>
            </a:r>
            <a:endParaRPr sz="3600">
              <a:solidFill>
                <a:schemeClr val="dk1"/>
              </a:solidFill>
              <a:latin typeface="DM Sans Medium"/>
              <a:ea typeface="DM Sans Medium"/>
              <a:cs typeface="DM Sans Medium"/>
              <a:sym typeface="DM Sans Medium"/>
            </a:endParaRPr>
          </a:p>
          <a:p>
            <a:pPr indent="0" lvl="0" marL="0" rtl="0" algn="l">
              <a:spcBef>
                <a:spcPts val="0"/>
              </a:spcBef>
              <a:spcAft>
                <a:spcPts val="0"/>
              </a:spcAft>
              <a:buNone/>
            </a:pPr>
            <a:r>
              <a:t/>
            </a:r>
            <a:endParaRPr sz="2800">
              <a:solidFill>
                <a:schemeClr val="dk1"/>
              </a:solidFill>
              <a:latin typeface="DM Sans"/>
              <a:ea typeface="DM Sans"/>
              <a:cs typeface="DM Sans"/>
              <a:sym typeface="DM Sans"/>
            </a:endParaRPr>
          </a:p>
        </p:txBody>
      </p:sp>
      <p:sp>
        <p:nvSpPr>
          <p:cNvPr id="1299" name="Google Shape;1299;p81"/>
          <p:cNvSpPr txBox="1"/>
          <p:nvPr/>
        </p:nvSpPr>
        <p:spPr>
          <a:xfrm>
            <a:off x="350469" y="3177428"/>
            <a:ext cx="21411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M Sans Light"/>
                <a:ea typeface="DM Sans Light"/>
                <a:cs typeface="DM Sans Light"/>
                <a:sym typeface="DM Sans Light"/>
              </a:rPr>
              <a:t>Powered by Whatfix</a:t>
            </a:r>
            <a:endParaRPr sz="1600">
              <a:solidFill>
                <a:schemeClr val="dk1"/>
              </a:solidFill>
              <a:latin typeface="DM Sans Light"/>
              <a:ea typeface="DM Sans Light"/>
              <a:cs typeface="DM Sans Light"/>
              <a:sym typeface="DM Sans Light"/>
            </a:endParaRPr>
          </a:p>
        </p:txBody>
      </p:sp>
      <p:sp>
        <p:nvSpPr>
          <p:cNvPr id="1300" name="Google Shape;1300;p81"/>
          <p:cNvSpPr txBox="1"/>
          <p:nvPr/>
        </p:nvSpPr>
        <p:spPr>
          <a:xfrm>
            <a:off x="358100" y="4166700"/>
            <a:ext cx="4208100" cy="40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2"/>
                </a:solidFill>
                <a:latin typeface="DM Sans Light"/>
                <a:ea typeface="DM Sans Light"/>
                <a:cs typeface="DM Sans Light"/>
                <a:sym typeface="DM Sans Light"/>
              </a:rPr>
              <a:t>Our Duck Creek instance is not in good condition so we used an alternate application for demo.</a:t>
            </a:r>
            <a:endParaRPr sz="1000">
              <a:solidFill>
                <a:schemeClr val="dk2"/>
              </a:solidFill>
              <a:latin typeface="DM Sans Light"/>
              <a:ea typeface="DM Sans Light"/>
              <a:cs typeface="DM Sans Light"/>
              <a:sym typeface="DM Sans Light"/>
            </a:endParaRPr>
          </a:p>
          <a:p>
            <a:pPr indent="0" lvl="0" marL="0" rtl="0" algn="l">
              <a:lnSpc>
                <a:spcPct val="115000"/>
              </a:lnSpc>
              <a:spcBef>
                <a:spcPts val="0"/>
              </a:spcBef>
              <a:spcAft>
                <a:spcPts val="0"/>
              </a:spcAft>
              <a:buNone/>
            </a:pPr>
            <a:r>
              <a:t/>
            </a:r>
            <a:endParaRPr sz="1000">
              <a:solidFill>
                <a:schemeClr val="dk2"/>
              </a:solidFill>
              <a:latin typeface="DM Sans Light"/>
              <a:ea typeface="DM Sans Light"/>
              <a:cs typeface="DM Sans Light"/>
              <a:sym typeface="DM Sans Light"/>
            </a:endParaRPr>
          </a:p>
        </p:txBody>
      </p:sp>
      <p:sp>
        <p:nvSpPr>
          <p:cNvPr id="1301" name="Google Shape;1301;p81"/>
          <p:cNvSpPr/>
          <p:nvPr/>
        </p:nvSpPr>
        <p:spPr>
          <a:xfrm rot="5400000">
            <a:off x="4566200" y="531012"/>
            <a:ext cx="4081500" cy="4081500"/>
          </a:xfrm>
          <a:prstGeom prst="teardrop">
            <a:avLst>
              <a:gd fmla="val 100000" name="adj"/>
            </a:avLst>
          </a:prstGeom>
          <a:solidFill>
            <a:srgbClr val="E1EE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302" name="Google Shape;1302;p81"/>
          <p:cNvSpPr/>
          <p:nvPr/>
        </p:nvSpPr>
        <p:spPr>
          <a:xfrm>
            <a:off x="4572000" y="2571750"/>
            <a:ext cx="4143600" cy="19899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303" name="Google Shape;1303;p81"/>
          <p:cNvSpPr/>
          <p:nvPr/>
        </p:nvSpPr>
        <p:spPr>
          <a:xfrm>
            <a:off x="4535150" y="3104125"/>
            <a:ext cx="4143600" cy="1457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24A"/>
        </a:solidFill>
      </p:bgPr>
    </p:bg>
    <p:spTree>
      <p:nvGrpSpPr>
        <p:cNvPr id="220" name="Shape 220"/>
        <p:cNvGrpSpPr/>
        <p:nvPr/>
      </p:nvGrpSpPr>
      <p:grpSpPr>
        <a:xfrm>
          <a:off x="0" y="0"/>
          <a:ext cx="0" cy="0"/>
          <a:chOff x="0" y="0"/>
          <a:chExt cx="0" cy="0"/>
        </a:xfrm>
      </p:grpSpPr>
      <p:grpSp>
        <p:nvGrpSpPr>
          <p:cNvPr id="221" name="Google Shape;221;p28"/>
          <p:cNvGrpSpPr/>
          <p:nvPr/>
        </p:nvGrpSpPr>
        <p:grpSpPr>
          <a:xfrm rot="1388011">
            <a:off x="-1942697" y="-529424"/>
            <a:ext cx="10323132" cy="5381211"/>
            <a:chOff x="3533638" y="917250"/>
            <a:chExt cx="3951000" cy="1740200"/>
          </a:xfrm>
        </p:grpSpPr>
        <p:sp>
          <p:nvSpPr>
            <p:cNvPr id="222" name="Google Shape;222;p28"/>
            <p:cNvSpPr/>
            <p:nvPr/>
          </p:nvSpPr>
          <p:spPr>
            <a:xfrm>
              <a:off x="3533638" y="1975550"/>
              <a:ext cx="3951000" cy="681900"/>
            </a:xfrm>
            <a:prstGeom prst="ellipse">
              <a:avLst/>
            </a:prstGeom>
            <a:solidFill>
              <a:schemeClr val="dk1"/>
            </a:solidFill>
            <a:ln>
              <a:noFill/>
            </a:ln>
          </p:spPr>
          <p:txBody>
            <a:bodyPr anchorCtr="0" anchor="ctr" bIns="190775" lIns="190775" spcFirstLastPara="1" rIns="190775" wrap="square" tIns="190775">
              <a:noAutofit/>
            </a:bodyPr>
            <a:lstStyle/>
            <a:p>
              <a:pPr indent="0" lvl="0" marL="0" rtl="0" algn="ctr">
                <a:spcBef>
                  <a:spcPts val="0"/>
                </a:spcBef>
                <a:spcAft>
                  <a:spcPts val="0"/>
                </a:spcAft>
                <a:buNone/>
              </a:pPr>
              <a:r>
                <a:t/>
              </a:r>
              <a:endParaRPr sz="2921"/>
            </a:p>
          </p:txBody>
        </p:sp>
        <p:sp>
          <p:nvSpPr>
            <p:cNvPr id="223" name="Google Shape;223;p28"/>
            <p:cNvSpPr/>
            <p:nvPr/>
          </p:nvSpPr>
          <p:spPr>
            <a:xfrm>
              <a:off x="3533638" y="1446400"/>
              <a:ext cx="3951000" cy="681900"/>
            </a:xfrm>
            <a:prstGeom prst="ellipse">
              <a:avLst/>
            </a:prstGeom>
            <a:solidFill>
              <a:schemeClr val="dk1"/>
            </a:solidFill>
            <a:ln>
              <a:noFill/>
            </a:ln>
          </p:spPr>
          <p:txBody>
            <a:bodyPr anchorCtr="0" anchor="ctr" bIns="190775" lIns="190775" spcFirstLastPara="1" rIns="190775" wrap="square" tIns="190775">
              <a:noAutofit/>
            </a:bodyPr>
            <a:lstStyle/>
            <a:p>
              <a:pPr indent="0" lvl="0" marL="0" rtl="0" algn="ctr">
                <a:spcBef>
                  <a:spcPts val="0"/>
                </a:spcBef>
                <a:spcAft>
                  <a:spcPts val="0"/>
                </a:spcAft>
                <a:buNone/>
              </a:pPr>
              <a:r>
                <a:t/>
              </a:r>
              <a:endParaRPr sz="2921"/>
            </a:p>
          </p:txBody>
        </p:sp>
        <p:sp>
          <p:nvSpPr>
            <p:cNvPr id="224" name="Google Shape;224;p28"/>
            <p:cNvSpPr/>
            <p:nvPr/>
          </p:nvSpPr>
          <p:spPr>
            <a:xfrm>
              <a:off x="3533638" y="917250"/>
              <a:ext cx="3951000" cy="681900"/>
            </a:xfrm>
            <a:prstGeom prst="ellipse">
              <a:avLst/>
            </a:prstGeom>
            <a:solidFill>
              <a:schemeClr val="dk1"/>
            </a:solidFill>
            <a:ln>
              <a:noFill/>
            </a:ln>
          </p:spPr>
          <p:txBody>
            <a:bodyPr anchorCtr="0" anchor="ctr" bIns="190775" lIns="190775" spcFirstLastPara="1" rIns="190775" wrap="square" tIns="190775">
              <a:noAutofit/>
            </a:bodyPr>
            <a:lstStyle/>
            <a:p>
              <a:pPr indent="0" lvl="0" marL="0" rtl="0" algn="ctr">
                <a:spcBef>
                  <a:spcPts val="0"/>
                </a:spcBef>
                <a:spcAft>
                  <a:spcPts val="0"/>
                </a:spcAft>
                <a:buNone/>
              </a:pPr>
              <a:r>
                <a:t/>
              </a:r>
              <a:endParaRPr sz="2921"/>
            </a:p>
          </p:txBody>
        </p:sp>
      </p:grpSp>
      <p:pic>
        <p:nvPicPr>
          <p:cNvPr id="225" name="Google Shape;225;p28"/>
          <p:cNvPicPr preferRelativeResize="0"/>
          <p:nvPr/>
        </p:nvPicPr>
        <p:blipFill>
          <a:blip r:embed="rId3">
            <a:alphaModFix/>
          </a:blip>
          <a:stretch>
            <a:fillRect/>
          </a:stretch>
        </p:blipFill>
        <p:spPr>
          <a:xfrm flipH="1">
            <a:off x="0" y="1979550"/>
            <a:ext cx="3240048" cy="3163950"/>
          </a:xfrm>
          <a:prstGeom prst="rect">
            <a:avLst/>
          </a:prstGeom>
          <a:noFill/>
          <a:ln>
            <a:noFill/>
          </a:ln>
        </p:spPr>
      </p:pic>
      <p:pic>
        <p:nvPicPr>
          <p:cNvPr id="226" name="Google Shape;226;p28"/>
          <p:cNvPicPr preferRelativeResize="0"/>
          <p:nvPr/>
        </p:nvPicPr>
        <p:blipFill>
          <a:blip r:embed="rId4">
            <a:alphaModFix/>
          </a:blip>
          <a:stretch>
            <a:fillRect/>
          </a:stretch>
        </p:blipFill>
        <p:spPr>
          <a:xfrm>
            <a:off x="5885651" y="1211837"/>
            <a:ext cx="3940298" cy="3931652"/>
          </a:xfrm>
          <a:prstGeom prst="rect">
            <a:avLst/>
          </a:prstGeom>
          <a:noFill/>
          <a:ln>
            <a:noFill/>
          </a:ln>
        </p:spPr>
      </p:pic>
      <p:sp>
        <p:nvSpPr>
          <p:cNvPr id="227" name="Google Shape;227;p28"/>
          <p:cNvSpPr txBox="1"/>
          <p:nvPr/>
        </p:nvSpPr>
        <p:spPr>
          <a:xfrm>
            <a:off x="5242512" y="1031489"/>
            <a:ext cx="4495500" cy="932400"/>
          </a:xfrm>
          <a:prstGeom prst="rect">
            <a:avLst/>
          </a:prstGeom>
          <a:noFill/>
          <a:ln>
            <a:noFill/>
          </a:ln>
        </p:spPr>
        <p:txBody>
          <a:bodyPr anchorCtr="0" anchor="t" bIns="163975" lIns="163975" spcFirstLastPara="1" rIns="163975" wrap="square" tIns="163975">
            <a:noAutofit/>
          </a:bodyPr>
          <a:lstStyle/>
          <a:p>
            <a:pPr indent="0" lvl="0" marL="0" rtl="0" algn="l">
              <a:lnSpc>
                <a:spcPct val="100000"/>
              </a:lnSpc>
              <a:spcBef>
                <a:spcPts val="0"/>
              </a:spcBef>
              <a:spcAft>
                <a:spcPts val="0"/>
              </a:spcAft>
              <a:buNone/>
            </a:pPr>
            <a:r>
              <a:rPr lang="en" sz="3600">
                <a:solidFill>
                  <a:srgbClr val="FFFFFF"/>
                </a:solidFill>
                <a:latin typeface="DM Sans Medium"/>
                <a:ea typeface="DM Sans Medium"/>
                <a:cs typeface="DM Sans Medium"/>
                <a:sym typeface="DM Sans Medium"/>
              </a:rPr>
              <a:t>Khadim</a:t>
            </a:r>
            <a:br>
              <a:rPr lang="en" sz="3600">
                <a:solidFill>
                  <a:srgbClr val="FFFFFF"/>
                </a:solidFill>
                <a:latin typeface="DM Sans Medium"/>
                <a:ea typeface="DM Sans Medium"/>
                <a:cs typeface="DM Sans Medium"/>
                <a:sym typeface="DM Sans Medium"/>
              </a:rPr>
            </a:br>
            <a:r>
              <a:rPr lang="en" sz="3600">
                <a:solidFill>
                  <a:srgbClr val="FFFFFF"/>
                </a:solidFill>
                <a:latin typeface="DM Sans Medium"/>
                <a:ea typeface="DM Sans Medium"/>
                <a:cs typeface="DM Sans Medium"/>
                <a:sym typeface="DM Sans Medium"/>
              </a:rPr>
              <a:t>Batti</a:t>
            </a:r>
            <a:endParaRPr sz="3600">
              <a:solidFill>
                <a:srgbClr val="FFFFFF"/>
              </a:solidFill>
              <a:latin typeface="DM Sans Medium"/>
              <a:ea typeface="DM Sans Medium"/>
              <a:cs typeface="DM Sans Medium"/>
              <a:sym typeface="DM Sans Medium"/>
            </a:endParaRPr>
          </a:p>
        </p:txBody>
      </p:sp>
      <p:sp>
        <p:nvSpPr>
          <p:cNvPr id="228" name="Google Shape;228;p28"/>
          <p:cNvSpPr txBox="1"/>
          <p:nvPr/>
        </p:nvSpPr>
        <p:spPr>
          <a:xfrm>
            <a:off x="2556387" y="2956039"/>
            <a:ext cx="4495500" cy="932400"/>
          </a:xfrm>
          <a:prstGeom prst="rect">
            <a:avLst/>
          </a:prstGeom>
          <a:noFill/>
          <a:ln>
            <a:noFill/>
          </a:ln>
        </p:spPr>
        <p:txBody>
          <a:bodyPr anchorCtr="0" anchor="t" bIns="163975" lIns="163975" spcFirstLastPara="1" rIns="163975" wrap="square" tIns="163975">
            <a:noAutofit/>
          </a:bodyPr>
          <a:lstStyle/>
          <a:p>
            <a:pPr indent="0" lvl="0" marL="0" rtl="0" algn="l">
              <a:lnSpc>
                <a:spcPct val="100000"/>
              </a:lnSpc>
              <a:spcBef>
                <a:spcPts val="0"/>
              </a:spcBef>
              <a:spcAft>
                <a:spcPts val="0"/>
              </a:spcAft>
              <a:buNone/>
            </a:pPr>
            <a:r>
              <a:rPr lang="en" sz="3600">
                <a:solidFill>
                  <a:srgbClr val="FFFFFF"/>
                </a:solidFill>
                <a:latin typeface="DM Sans Medium"/>
                <a:ea typeface="DM Sans Medium"/>
                <a:cs typeface="DM Sans Medium"/>
                <a:sym typeface="DM Sans Medium"/>
              </a:rPr>
              <a:t>Vara</a:t>
            </a:r>
            <a:endParaRPr sz="3600">
              <a:solidFill>
                <a:srgbClr val="FFFFFF"/>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rPr lang="en" sz="3600">
                <a:solidFill>
                  <a:srgbClr val="FFFFFF"/>
                </a:solidFill>
                <a:latin typeface="DM Sans Medium"/>
                <a:ea typeface="DM Sans Medium"/>
                <a:cs typeface="DM Sans Medium"/>
                <a:sym typeface="DM Sans Medium"/>
              </a:rPr>
              <a:t>Kumar</a:t>
            </a:r>
            <a:endParaRPr sz="3600">
              <a:solidFill>
                <a:srgbClr val="FFFFFF"/>
              </a:solidFill>
              <a:latin typeface="DM Sans Medium"/>
              <a:ea typeface="DM Sans Medium"/>
              <a:cs typeface="DM Sans Medium"/>
              <a:sym typeface="DM Sans Medium"/>
            </a:endParaRPr>
          </a:p>
        </p:txBody>
      </p:sp>
      <p:sp>
        <p:nvSpPr>
          <p:cNvPr id="229" name="Google Shape;229;p28"/>
          <p:cNvSpPr txBox="1"/>
          <p:nvPr/>
        </p:nvSpPr>
        <p:spPr>
          <a:xfrm>
            <a:off x="2568040" y="4100691"/>
            <a:ext cx="3658500" cy="516000"/>
          </a:xfrm>
          <a:prstGeom prst="rect">
            <a:avLst/>
          </a:prstGeom>
          <a:noFill/>
          <a:ln>
            <a:noFill/>
          </a:ln>
        </p:spPr>
        <p:txBody>
          <a:bodyPr anchorCtr="0" anchor="t" bIns="163975" lIns="163975" spcFirstLastPara="1" rIns="163975" wrap="square" tIns="163975">
            <a:spAutoFit/>
          </a:bodyPr>
          <a:lstStyle/>
          <a:p>
            <a:pPr indent="0" lvl="0" marL="0" rtl="0" algn="l">
              <a:spcBef>
                <a:spcPts val="0"/>
              </a:spcBef>
              <a:spcAft>
                <a:spcPts val="0"/>
              </a:spcAft>
              <a:buNone/>
            </a:pPr>
            <a:r>
              <a:rPr b="1" lang="en" sz="1200">
                <a:solidFill>
                  <a:schemeClr val="accent2"/>
                </a:solidFill>
                <a:latin typeface="DM Sans"/>
                <a:ea typeface="DM Sans"/>
                <a:cs typeface="DM Sans"/>
                <a:sym typeface="DM Sans"/>
              </a:rPr>
              <a:t>COO-Whatfix</a:t>
            </a:r>
            <a:endParaRPr b="1" sz="1200">
              <a:solidFill>
                <a:schemeClr val="accent2"/>
              </a:solidFill>
              <a:latin typeface="DM Sans"/>
              <a:ea typeface="DM Sans"/>
              <a:cs typeface="DM Sans"/>
              <a:sym typeface="DM Sans"/>
            </a:endParaRPr>
          </a:p>
        </p:txBody>
      </p:sp>
      <p:sp>
        <p:nvSpPr>
          <p:cNvPr id="230" name="Google Shape;230;p28"/>
          <p:cNvSpPr txBox="1"/>
          <p:nvPr/>
        </p:nvSpPr>
        <p:spPr>
          <a:xfrm>
            <a:off x="5259537" y="2097916"/>
            <a:ext cx="3658500" cy="516000"/>
          </a:xfrm>
          <a:prstGeom prst="rect">
            <a:avLst/>
          </a:prstGeom>
          <a:noFill/>
          <a:ln>
            <a:noFill/>
          </a:ln>
        </p:spPr>
        <p:txBody>
          <a:bodyPr anchorCtr="0" anchor="t" bIns="163975" lIns="163975" spcFirstLastPara="1" rIns="163975" wrap="square" tIns="163975">
            <a:spAutoFit/>
          </a:bodyPr>
          <a:lstStyle/>
          <a:p>
            <a:pPr indent="0" lvl="0" marL="0" rtl="0" algn="l">
              <a:spcBef>
                <a:spcPts val="0"/>
              </a:spcBef>
              <a:spcAft>
                <a:spcPts val="0"/>
              </a:spcAft>
              <a:buNone/>
            </a:pPr>
            <a:r>
              <a:rPr b="1" lang="en" sz="1200">
                <a:solidFill>
                  <a:schemeClr val="accent2"/>
                </a:solidFill>
                <a:latin typeface="DM Sans"/>
                <a:ea typeface="DM Sans"/>
                <a:cs typeface="DM Sans"/>
                <a:sym typeface="DM Sans"/>
              </a:rPr>
              <a:t>CEO-Whatfix</a:t>
            </a:r>
            <a:endParaRPr b="1" sz="1200">
              <a:solidFill>
                <a:schemeClr val="accent2"/>
              </a:solidFill>
              <a:latin typeface="DM Sans"/>
              <a:ea typeface="DM Sans"/>
              <a:cs typeface="DM Sans"/>
              <a:sym typeface="DM Sans"/>
            </a:endParaRPr>
          </a:p>
        </p:txBody>
      </p:sp>
      <p:grpSp>
        <p:nvGrpSpPr>
          <p:cNvPr id="231" name="Google Shape;231;p28"/>
          <p:cNvGrpSpPr/>
          <p:nvPr/>
        </p:nvGrpSpPr>
        <p:grpSpPr>
          <a:xfrm>
            <a:off x="457200" y="457200"/>
            <a:ext cx="3567000" cy="1207775"/>
            <a:chOff x="457200" y="2413500"/>
            <a:chExt cx="3567000" cy="1207775"/>
          </a:xfrm>
        </p:grpSpPr>
        <p:sp>
          <p:nvSpPr>
            <p:cNvPr id="232" name="Google Shape;232;p28"/>
            <p:cNvSpPr txBox="1"/>
            <p:nvPr/>
          </p:nvSpPr>
          <p:spPr>
            <a:xfrm>
              <a:off x="457200" y="2631275"/>
              <a:ext cx="3567000" cy="99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DM Sans Medium"/>
                  <a:ea typeface="DM Sans Medium"/>
                  <a:cs typeface="DM Sans Medium"/>
                  <a:sym typeface="DM Sans Medium"/>
                </a:rPr>
                <a:t>From Adoption to Intelligence: Understanding the 2026 Blueprint</a:t>
              </a:r>
              <a:endParaRPr sz="1200">
                <a:solidFill>
                  <a:srgbClr val="FFFFFF"/>
                </a:solidFill>
                <a:latin typeface="DM Sans Medium"/>
                <a:ea typeface="DM Sans Medium"/>
                <a:cs typeface="DM Sans Medium"/>
                <a:sym typeface="DM Sans Medium"/>
              </a:endParaRPr>
            </a:p>
          </p:txBody>
        </p:sp>
        <p:sp>
          <p:nvSpPr>
            <p:cNvPr id="233" name="Google Shape;233;p28"/>
            <p:cNvSpPr txBox="1"/>
            <p:nvPr/>
          </p:nvSpPr>
          <p:spPr>
            <a:xfrm>
              <a:off x="457200" y="2413500"/>
              <a:ext cx="2090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100"/>
                <a:buFont typeface="Arial"/>
                <a:buNone/>
              </a:pPr>
              <a:r>
                <a:rPr lang="en" sz="1200">
                  <a:solidFill>
                    <a:srgbClr val="FFFFFF"/>
                  </a:solidFill>
                  <a:latin typeface="DM Sans Light"/>
                  <a:ea typeface="DM Sans Light"/>
                  <a:cs typeface="DM Sans Light"/>
                  <a:sym typeface="DM Sans Light"/>
                </a:rPr>
                <a:t>From the Founders’ Desk</a:t>
              </a:r>
              <a:endParaRPr sz="1200">
                <a:solidFill>
                  <a:srgbClr val="FFFFFF"/>
                </a:solidFill>
                <a:latin typeface="DM Sans Light"/>
                <a:ea typeface="DM Sans Light"/>
                <a:cs typeface="DM Sans Light"/>
                <a:sym typeface="DM Sans Light"/>
              </a:endParaRPr>
            </a:p>
          </p:txBody>
        </p:sp>
      </p:grpSp>
      <p:sp>
        <p:nvSpPr>
          <p:cNvPr id="234" name="Google Shape;234;p28"/>
          <p:cNvSpPr txBox="1"/>
          <p:nvPr/>
        </p:nvSpPr>
        <p:spPr>
          <a:xfrm>
            <a:off x="1307825" y="878400"/>
            <a:ext cx="562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dk2"/>
              </a:solidFill>
              <a:latin typeface="IBM Plex Sans"/>
              <a:ea typeface="IBM Plex Sans"/>
              <a:cs typeface="IBM Plex Sans"/>
              <a:sym typeface="IBM Plex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E9DC"/>
        </a:solidFill>
      </p:bgPr>
    </p:bg>
    <p:spTree>
      <p:nvGrpSpPr>
        <p:cNvPr id="1307" name="Shape 1307"/>
        <p:cNvGrpSpPr/>
        <p:nvPr/>
      </p:nvGrpSpPr>
      <p:grpSpPr>
        <a:xfrm>
          <a:off x="0" y="0"/>
          <a:ext cx="0" cy="0"/>
          <a:chOff x="0" y="0"/>
          <a:chExt cx="0" cy="0"/>
        </a:xfrm>
      </p:grpSpPr>
      <p:sp>
        <p:nvSpPr>
          <p:cNvPr id="1308" name="Google Shape;1308;p82"/>
          <p:cNvSpPr/>
          <p:nvPr/>
        </p:nvSpPr>
        <p:spPr>
          <a:xfrm>
            <a:off x="3029014" y="-2235350"/>
            <a:ext cx="12903300" cy="1290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BM Plex Sans"/>
              <a:ea typeface="IBM Plex Sans"/>
              <a:cs typeface="IBM Plex Sans"/>
              <a:sym typeface="IBM Plex Sans"/>
            </a:endParaRPr>
          </a:p>
        </p:txBody>
      </p:sp>
      <p:pic>
        <p:nvPicPr>
          <p:cNvPr id="1309" name="Google Shape;1309;p82"/>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1310" name="Google Shape;1310;p82"/>
          <p:cNvSpPr txBox="1"/>
          <p:nvPr/>
        </p:nvSpPr>
        <p:spPr>
          <a:xfrm>
            <a:off x="383675" y="4449788"/>
            <a:ext cx="3987900" cy="338700"/>
          </a:xfrm>
          <a:prstGeom prst="rect">
            <a:avLst/>
          </a:prstGeom>
          <a:noFill/>
          <a:ln>
            <a:noFill/>
          </a:ln>
        </p:spPr>
        <p:txBody>
          <a:bodyPr anchorCtr="0" anchor="t" bIns="91425" lIns="91425" spcFirstLastPara="1" rIns="69625" wrap="square" tIns="91425">
            <a:spAutoFit/>
          </a:bodyPr>
          <a:lstStyle/>
          <a:p>
            <a:pPr indent="0" lvl="0" marL="0" rtl="0" algn="l">
              <a:lnSpc>
                <a:spcPct val="100000"/>
              </a:lnSpc>
              <a:spcBef>
                <a:spcPts val="0"/>
              </a:spcBef>
              <a:spcAft>
                <a:spcPts val="0"/>
              </a:spcAft>
              <a:buNone/>
            </a:pPr>
            <a:r>
              <a:t/>
            </a:r>
            <a:endParaRPr sz="1000">
              <a:solidFill>
                <a:srgbClr val="FFFFFF"/>
              </a:solidFill>
              <a:latin typeface="DM Sans Medium"/>
              <a:ea typeface="DM Sans Medium"/>
              <a:cs typeface="DM Sans Medium"/>
              <a:sym typeface="DM Sans Medium"/>
            </a:endParaRPr>
          </a:p>
        </p:txBody>
      </p:sp>
      <p:sp>
        <p:nvSpPr>
          <p:cNvPr id="1311" name="Google Shape;1311;p82"/>
          <p:cNvSpPr txBox="1"/>
          <p:nvPr/>
        </p:nvSpPr>
        <p:spPr>
          <a:xfrm>
            <a:off x="365760" y="914400"/>
            <a:ext cx="3521400" cy="46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DM Sans Medium"/>
                <a:ea typeface="DM Sans Medium"/>
                <a:cs typeface="DM Sans Medium"/>
                <a:sym typeface="DM Sans Medium"/>
              </a:rPr>
              <a:t>Seek [AI Assist]</a:t>
            </a:r>
            <a:endParaRPr sz="1600">
              <a:solidFill>
                <a:schemeClr val="dk1"/>
              </a:solidFill>
              <a:latin typeface="DM Sans Medium"/>
              <a:ea typeface="DM Sans Medium"/>
              <a:cs typeface="DM Sans Medium"/>
              <a:sym typeface="DM Sans Medium"/>
            </a:endParaRPr>
          </a:p>
        </p:txBody>
      </p:sp>
      <p:pic>
        <p:nvPicPr>
          <p:cNvPr id="1312" name="Google Shape;1312;p82" title="Seek AI Assist Insurance Voiceover.mov">
            <a:hlinkClick r:id="rId4"/>
          </p:cNvPr>
          <p:cNvPicPr preferRelativeResize="0"/>
          <p:nvPr/>
        </p:nvPicPr>
        <p:blipFill>
          <a:blip r:embed="rId5">
            <a:alphaModFix/>
          </a:blip>
          <a:stretch>
            <a:fillRect/>
          </a:stretch>
        </p:blipFill>
        <p:spPr>
          <a:xfrm>
            <a:off x="457201" y="1490472"/>
            <a:ext cx="6233316" cy="3214125"/>
          </a:xfrm>
          <a:prstGeom prst="rect">
            <a:avLst/>
          </a:prstGeom>
          <a:noFill/>
          <a:ln>
            <a:noFill/>
          </a:ln>
        </p:spPr>
      </p:pic>
      <p:grpSp>
        <p:nvGrpSpPr>
          <p:cNvPr id="1313" name="Google Shape;1313;p82"/>
          <p:cNvGrpSpPr/>
          <p:nvPr/>
        </p:nvGrpSpPr>
        <p:grpSpPr>
          <a:xfrm>
            <a:off x="457200" y="480277"/>
            <a:ext cx="644957" cy="177568"/>
            <a:chOff x="457191" y="480275"/>
            <a:chExt cx="1194144" cy="328890"/>
          </a:xfrm>
        </p:grpSpPr>
        <p:grpSp>
          <p:nvGrpSpPr>
            <p:cNvPr id="1314" name="Google Shape;1314;p82"/>
            <p:cNvGrpSpPr/>
            <p:nvPr/>
          </p:nvGrpSpPr>
          <p:grpSpPr>
            <a:xfrm>
              <a:off x="579580" y="480275"/>
              <a:ext cx="1071754" cy="328890"/>
              <a:chOff x="1003475" y="1869600"/>
              <a:chExt cx="6285950" cy="1928975"/>
            </a:xfrm>
          </p:grpSpPr>
          <p:sp>
            <p:nvSpPr>
              <p:cNvPr id="1315" name="Google Shape;1315;p82"/>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316" name="Google Shape;1316;p82"/>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317" name="Google Shape;1317;p82"/>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318" name="Google Shape;1318;p82"/>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319" name="Google Shape;1319;p82"/>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320" name="Google Shape;1320;p82"/>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321" name="Google Shape;1321;p82"/>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322" name="Google Shape;1322;p82"/>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323" name="Google Shape;1323;p82"/>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324" name="Google Shape;1324;p82"/>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grpSp>
        <p:sp>
          <p:nvSpPr>
            <p:cNvPr id="1325" name="Google Shape;1325;p82"/>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DADA"/>
        </a:solidFill>
      </p:bgPr>
    </p:bg>
    <p:spTree>
      <p:nvGrpSpPr>
        <p:cNvPr id="1329" name="Shape 1329"/>
        <p:cNvGrpSpPr/>
        <p:nvPr/>
      </p:nvGrpSpPr>
      <p:grpSpPr>
        <a:xfrm>
          <a:off x="0" y="0"/>
          <a:ext cx="0" cy="0"/>
          <a:chOff x="0" y="0"/>
          <a:chExt cx="0" cy="0"/>
        </a:xfrm>
      </p:grpSpPr>
      <p:sp>
        <p:nvSpPr>
          <p:cNvPr id="1330" name="Google Shape;1330;p83"/>
          <p:cNvSpPr/>
          <p:nvPr/>
        </p:nvSpPr>
        <p:spPr>
          <a:xfrm>
            <a:off x="2581129" y="-2231136"/>
            <a:ext cx="12903300" cy="1290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BM Plex Sans"/>
                <a:ea typeface="IBM Plex Sans"/>
                <a:cs typeface="IBM Plex Sans"/>
                <a:sym typeface="IBM Plex Sans"/>
              </a:rPr>
              <a:t>[</a:t>
            </a:r>
            <a:endParaRPr>
              <a:solidFill>
                <a:schemeClr val="lt1"/>
              </a:solidFill>
              <a:latin typeface="IBM Plex Sans"/>
              <a:ea typeface="IBM Plex Sans"/>
              <a:cs typeface="IBM Plex Sans"/>
              <a:sym typeface="IBM Plex Sans"/>
            </a:endParaRPr>
          </a:p>
        </p:txBody>
      </p:sp>
      <p:pic>
        <p:nvPicPr>
          <p:cNvPr id="1331" name="Google Shape;1331;p83"/>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1332" name="Google Shape;1332;p83"/>
          <p:cNvSpPr txBox="1"/>
          <p:nvPr/>
        </p:nvSpPr>
        <p:spPr>
          <a:xfrm>
            <a:off x="383675" y="4449788"/>
            <a:ext cx="3987900" cy="338700"/>
          </a:xfrm>
          <a:prstGeom prst="rect">
            <a:avLst/>
          </a:prstGeom>
          <a:noFill/>
          <a:ln>
            <a:noFill/>
          </a:ln>
        </p:spPr>
        <p:txBody>
          <a:bodyPr anchorCtr="0" anchor="t" bIns="91425" lIns="91425" spcFirstLastPara="1" rIns="69625" wrap="square" tIns="91425">
            <a:spAutoFit/>
          </a:bodyPr>
          <a:lstStyle/>
          <a:p>
            <a:pPr indent="0" lvl="0" marL="0" rtl="0" algn="l">
              <a:lnSpc>
                <a:spcPct val="100000"/>
              </a:lnSpc>
              <a:spcBef>
                <a:spcPts val="0"/>
              </a:spcBef>
              <a:spcAft>
                <a:spcPts val="0"/>
              </a:spcAft>
              <a:buNone/>
            </a:pPr>
            <a:r>
              <a:t/>
            </a:r>
            <a:endParaRPr sz="1000">
              <a:solidFill>
                <a:srgbClr val="FFFFFF"/>
              </a:solidFill>
              <a:latin typeface="DM Sans Medium"/>
              <a:ea typeface="DM Sans Medium"/>
              <a:cs typeface="DM Sans Medium"/>
              <a:sym typeface="DM Sans Medium"/>
            </a:endParaRPr>
          </a:p>
        </p:txBody>
      </p:sp>
      <p:sp>
        <p:nvSpPr>
          <p:cNvPr id="1333" name="Google Shape;1333;p83"/>
          <p:cNvSpPr txBox="1"/>
          <p:nvPr/>
        </p:nvSpPr>
        <p:spPr>
          <a:xfrm>
            <a:off x="365760" y="914400"/>
            <a:ext cx="3521400" cy="46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DM Sans Medium"/>
                <a:ea typeface="DM Sans Medium"/>
                <a:cs typeface="DM Sans Medium"/>
                <a:sym typeface="DM Sans Medium"/>
              </a:rPr>
              <a:t>Mirror + AI Roleplay</a:t>
            </a:r>
            <a:endParaRPr sz="1600">
              <a:solidFill>
                <a:schemeClr val="dk1"/>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1600">
              <a:solidFill>
                <a:schemeClr val="dk1"/>
              </a:solidFill>
              <a:latin typeface="DM Sans Medium"/>
              <a:ea typeface="DM Sans Medium"/>
              <a:cs typeface="DM Sans Medium"/>
              <a:sym typeface="DM Sans Medium"/>
            </a:endParaRPr>
          </a:p>
        </p:txBody>
      </p:sp>
      <p:grpSp>
        <p:nvGrpSpPr>
          <p:cNvPr id="1334" name="Google Shape;1334;p83"/>
          <p:cNvGrpSpPr/>
          <p:nvPr/>
        </p:nvGrpSpPr>
        <p:grpSpPr>
          <a:xfrm>
            <a:off x="457200" y="480277"/>
            <a:ext cx="644957" cy="177568"/>
            <a:chOff x="457191" y="480275"/>
            <a:chExt cx="1194144" cy="328890"/>
          </a:xfrm>
        </p:grpSpPr>
        <p:grpSp>
          <p:nvGrpSpPr>
            <p:cNvPr id="1335" name="Google Shape;1335;p83"/>
            <p:cNvGrpSpPr/>
            <p:nvPr/>
          </p:nvGrpSpPr>
          <p:grpSpPr>
            <a:xfrm>
              <a:off x="579580" y="480275"/>
              <a:ext cx="1071754" cy="328890"/>
              <a:chOff x="1003475" y="1869600"/>
              <a:chExt cx="6285950" cy="1928975"/>
            </a:xfrm>
          </p:grpSpPr>
          <p:sp>
            <p:nvSpPr>
              <p:cNvPr id="1336" name="Google Shape;1336;p83"/>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337" name="Google Shape;1337;p83"/>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338" name="Google Shape;1338;p83"/>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339" name="Google Shape;1339;p83"/>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340" name="Google Shape;1340;p83"/>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341" name="Google Shape;1341;p83"/>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342" name="Google Shape;1342;p83"/>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343" name="Google Shape;1343;p83"/>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344" name="Google Shape;1344;p83"/>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345" name="Google Shape;1345;p83"/>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grpSp>
        <p:sp>
          <p:nvSpPr>
            <p:cNvPr id="1346" name="Google Shape;1346;p83"/>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grpSp>
      <p:pic>
        <p:nvPicPr>
          <p:cNvPr id="1347" name="Google Shape;1347;p83" title="[SF] Insurance AI Roleplay Mirror.mkv">
            <a:hlinkClick r:id="rId4"/>
          </p:cNvPr>
          <p:cNvPicPr preferRelativeResize="0"/>
          <p:nvPr/>
        </p:nvPicPr>
        <p:blipFill>
          <a:blip r:embed="rId5">
            <a:alphaModFix/>
          </a:blip>
          <a:stretch>
            <a:fillRect/>
          </a:stretch>
        </p:blipFill>
        <p:spPr>
          <a:xfrm>
            <a:off x="457200" y="1490475"/>
            <a:ext cx="5848330" cy="32980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351" name="Shape 1351"/>
        <p:cNvGrpSpPr/>
        <p:nvPr/>
      </p:nvGrpSpPr>
      <p:grpSpPr>
        <a:xfrm>
          <a:off x="0" y="0"/>
          <a:ext cx="0" cy="0"/>
          <a:chOff x="0" y="0"/>
          <a:chExt cx="0" cy="0"/>
        </a:xfrm>
      </p:grpSpPr>
      <p:sp>
        <p:nvSpPr>
          <p:cNvPr id="1352" name="Google Shape;1352;p84"/>
          <p:cNvSpPr/>
          <p:nvPr/>
        </p:nvSpPr>
        <p:spPr>
          <a:xfrm>
            <a:off x="0" y="0"/>
            <a:ext cx="3776700" cy="905400"/>
          </a:xfrm>
          <a:prstGeom prst="rect">
            <a:avLst/>
          </a:prstGeom>
          <a:solidFill>
            <a:srgbClr val="FFDAD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353" name="Google Shape;1353;p84"/>
          <p:cNvSpPr/>
          <p:nvPr/>
        </p:nvSpPr>
        <p:spPr>
          <a:xfrm>
            <a:off x="3776700" y="905400"/>
            <a:ext cx="5367300" cy="4238100"/>
          </a:xfrm>
          <a:prstGeom prst="rect">
            <a:avLst/>
          </a:prstGeom>
          <a:solidFill>
            <a:srgbClr val="F9F9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pic>
        <p:nvPicPr>
          <p:cNvPr id="1354" name="Google Shape;1354;p84"/>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1355" name="Google Shape;1355;p84"/>
          <p:cNvSpPr txBox="1"/>
          <p:nvPr/>
        </p:nvSpPr>
        <p:spPr>
          <a:xfrm>
            <a:off x="361950" y="350400"/>
            <a:ext cx="3987900" cy="48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chemeClr val="dk1"/>
                </a:solidFill>
                <a:latin typeface="DM Sans Medium"/>
                <a:ea typeface="DM Sans Medium"/>
                <a:cs typeface="DM Sans Medium"/>
                <a:sym typeface="DM Sans Medium"/>
              </a:rPr>
              <a:t>Mirror + AI Roleplay</a:t>
            </a:r>
            <a:endParaRPr sz="2000">
              <a:solidFill>
                <a:schemeClr val="dk1"/>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000">
              <a:solidFill>
                <a:schemeClr val="dk1"/>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chemeClr val="dk1"/>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chemeClr val="dk1"/>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chemeClr val="dk1"/>
              </a:solidFill>
              <a:latin typeface="DM Sans Medium"/>
              <a:ea typeface="DM Sans Medium"/>
              <a:cs typeface="DM Sans Medium"/>
              <a:sym typeface="DM Sans Medium"/>
            </a:endParaRPr>
          </a:p>
        </p:txBody>
      </p:sp>
      <p:pic>
        <p:nvPicPr>
          <p:cNvPr id="1356" name="Google Shape;1356;p84" title="[SF] Insurance AI Roleplay Mirror.mkv">
            <a:hlinkClick r:id="rId4"/>
          </p:cNvPr>
          <p:cNvPicPr preferRelativeResize="0"/>
          <p:nvPr/>
        </p:nvPicPr>
        <p:blipFill>
          <a:blip r:embed="rId5">
            <a:alphaModFix/>
          </a:blip>
          <a:stretch>
            <a:fillRect/>
          </a:stretch>
        </p:blipFill>
        <p:spPr>
          <a:xfrm>
            <a:off x="0" y="-1"/>
            <a:ext cx="9120806" cy="5143500"/>
          </a:xfrm>
          <a:prstGeom prst="rect">
            <a:avLst/>
          </a:prstGeom>
          <a:noFill/>
          <a:ln>
            <a:noFill/>
          </a:ln>
        </p:spPr>
      </p:pic>
      <p:pic>
        <p:nvPicPr>
          <p:cNvPr id="1357" name="Google Shape;1357;p84"/>
          <p:cNvPicPr preferRelativeResize="0"/>
          <p:nvPr/>
        </p:nvPicPr>
        <p:blipFill>
          <a:blip r:embed="rId6">
            <a:alphaModFix/>
          </a:blip>
          <a:stretch>
            <a:fillRect/>
          </a:stretch>
        </p:blipFill>
        <p:spPr>
          <a:xfrm>
            <a:off x="8042900" y="480275"/>
            <a:ext cx="643898" cy="1775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361" name="Shape 1361"/>
        <p:cNvGrpSpPr/>
        <p:nvPr/>
      </p:nvGrpSpPr>
      <p:grpSpPr>
        <a:xfrm>
          <a:off x="0" y="0"/>
          <a:ext cx="0" cy="0"/>
          <a:chOff x="0" y="0"/>
          <a:chExt cx="0" cy="0"/>
        </a:xfrm>
      </p:grpSpPr>
      <p:sp>
        <p:nvSpPr>
          <p:cNvPr id="1362" name="Google Shape;1362;p85"/>
          <p:cNvSpPr txBox="1"/>
          <p:nvPr/>
        </p:nvSpPr>
        <p:spPr>
          <a:xfrm>
            <a:off x="457200" y="480275"/>
            <a:ext cx="5996700" cy="1169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3200">
                <a:solidFill>
                  <a:schemeClr val="lt1"/>
                </a:solidFill>
                <a:latin typeface="DM Sans Medium"/>
                <a:ea typeface="DM Sans Medium"/>
                <a:cs typeface="DM Sans Medium"/>
                <a:sym typeface="DM Sans Medium"/>
              </a:rPr>
              <a:t>AI agents that Duck Creek can take to market</a:t>
            </a:r>
            <a:endParaRPr sz="3200">
              <a:solidFill>
                <a:schemeClr val="lt1"/>
              </a:solidFill>
              <a:latin typeface="DM Sans Medium"/>
              <a:ea typeface="DM Sans Medium"/>
              <a:cs typeface="DM Sans Medium"/>
              <a:sym typeface="DM Sans Medium"/>
            </a:endParaRPr>
          </a:p>
        </p:txBody>
      </p:sp>
      <p:sp>
        <p:nvSpPr>
          <p:cNvPr id="1363" name="Google Shape;1363;p85"/>
          <p:cNvSpPr txBox="1"/>
          <p:nvPr/>
        </p:nvSpPr>
        <p:spPr>
          <a:xfrm>
            <a:off x="501700" y="1649975"/>
            <a:ext cx="25788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DM Sans Light"/>
                <a:ea typeface="DM Sans Light"/>
                <a:cs typeface="DM Sans Light"/>
                <a:sym typeface="DM Sans Light"/>
              </a:rPr>
              <a:t>Powered by Whatfix</a:t>
            </a:r>
            <a:endParaRPr>
              <a:solidFill>
                <a:srgbClr val="FFFFFF"/>
              </a:solidFill>
              <a:latin typeface="DM Sans Light"/>
              <a:ea typeface="DM Sans Light"/>
              <a:cs typeface="DM Sans Light"/>
              <a:sym typeface="DM Sans Light"/>
            </a:endParaRPr>
          </a:p>
          <a:p>
            <a:pPr indent="0" lvl="0" marL="0" rtl="0" algn="l">
              <a:spcBef>
                <a:spcPts val="0"/>
              </a:spcBef>
              <a:spcAft>
                <a:spcPts val="0"/>
              </a:spcAft>
              <a:buNone/>
            </a:pPr>
            <a:r>
              <a:t/>
            </a:r>
            <a:endParaRPr>
              <a:solidFill>
                <a:srgbClr val="FFFFFF"/>
              </a:solidFill>
              <a:latin typeface="DM Sans Medium"/>
              <a:ea typeface="DM Sans Medium"/>
              <a:cs typeface="DM Sans Medium"/>
              <a:sym typeface="DM Sans Medium"/>
            </a:endParaRPr>
          </a:p>
        </p:txBody>
      </p:sp>
      <p:grpSp>
        <p:nvGrpSpPr>
          <p:cNvPr id="1364" name="Google Shape;1364;p85"/>
          <p:cNvGrpSpPr/>
          <p:nvPr/>
        </p:nvGrpSpPr>
        <p:grpSpPr>
          <a:xfrm>
            <a:off x="7648363" y="480272"/>
            <a:ext cx="1056101" cy="290871"/>
            <a:chOff x="457191" y="480275"/>
            <a:chExt cx="1194144" cy="328890"/>
          </a:xfrm>
        </p:grpSpPr>
        <p:grpSp>
          <p:nvGrpSpPr>
            <p:cNvPr id="1365" name="Google Shape;1365;p85"/>
            <p:cNvGrpSpPr/>
            <p:nvPr/>
          </p:nvGrpSpPr>
          <p:grpSpPr>
            <a:xfrm>
              <a:off x="579580" y="480275"/>
              <a:ext cx="1071754" cy="328890"/>
              <a:chOff x="1003475" y="1869600"/>
              <a:chExt cx="6285950" cy="1928975"/>
            </a:xfrm>
          </p:grpSpPr>
          <p:sp>
            <p:nvSpPr>
              <p:cNvPr id="1366" name="Google Shape;1366;p85"/>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367" name="Google Shape;1367;p85"/>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368" name="Google Shape;1368;p85"/>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369" name="Google Shape;1369;p85"/>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370" name="Google Shape;1370;p85"/>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371" name="Google Shape;1371;p85"/>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372" name="Google Shape;1372;p85"/>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373" name="Google Shape;1373;p85"/>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374" name="Google Shape;1374;p85"/>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375" name="Google Shape;1375;p85"/>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grpSp>
        <p:sp>
          <p:nvSpPr>
            <p:cNvPr id="1376" name="Google Shape;1376;p85"/>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grpSp>
      <p:sp>
        <p:nvSpPr>
          <p:cNvPr id="1377" name="Google Shape;1377;p85"/>
          <p:cNvSpPr txBox="1"/>
          <p:nvPr/>
        </p:nvSpPr>
        <p:spPr>
          <a:xfrm>
            <a:off x="457200" y="4312200"/>
            <a:ext cx="45546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Medium"/>
                <a:ea typeface="DM Sans Medium"/>
                <a:cs typeface="DM Sans Medium"/>
                <a:sym typeface="DM Sans Medium"/>
              </a:rPr>
              <a:t>Our Duck Creek instance is not in good condition so we used an alternate application for demo.</a:t>
            </a:r>
            <a:endParaRPr sz="1000">
              <a:solidFill>
                <a:schemeClr val="lt1"/>
              </a:solidFill>
              <a:latin typeface="DM Sans Medium"/>
              <a:ea typeface="DM Sans Medium"/>
              <a:cs typeface="DM Sans Medium"/>
              <a:sym typeface="DM Sans Medium"/>
            </a:endParaRPr>
          </a:p>
          <a:p>
            <a:pPr indent="0" lvl="0" marL="0" rtl="0" algn="l">
              <a:spcBef>
                <a:spcPts val="0"/>
              </a:spcBef>
              <a:spcAft>
                <a:spcPts val="0"/>
              </a:spcAft>
              <a:buNone/>
            </a:pPr>
            <a:r>
              <a:t/>
            </a:r>
            <a:endParaRPr sz="1000">
              <a:solidFill>
                <a:schemeClr val="lt1"/>
              </a:solidFill>
              <a:latin typeface="DM Sans Medium"/>
              <a:ea typeface="DM Sans Medium"/>
              <a:cs typeface="DM Sans Medium"/>
              <a:sym typeface="DM Sans Medium"/>
            </a:endParaRPr>
          </a:p>
          <a:p>
            <a:pPr indent="0" lvl="0" marL="0" rtl="0" algn="l">
              <a:spcBef>
                <a:spcPts val="0"/>
              </a:spcBef>
              <a:spcAft>
                <a:spcPts val="0"/>
              </a:spcAft>
              <a:buNone/>
            </a:pPr>
            <a:r>
              <a:t/>
            </a:r>
            <a:endParaRPr sz="1000">
              <a:solidFill>
                <a:schemeClr val="lt1"/>
              </a:solidFill>
              <a:latin typeface="DM Sans Medium"/>
              <a:ea typeface="DM Sans Medium"/>
              <a:cs typeface="DM Sans Medium"/>
              <a:sym typeface="DM Sans Medium"/>
            </a:endParaRPr>
          </a:p>
        </p:txBody>
      </p:sp>
      <p:grpSp>
        <p:nvGrpSpPr>
          <p:cNvPr id="1378" name="Google Shape;1378;p85"/>
          <p:cNvGrpSpPr/>
          <p:nvPr/>
        </p:nvGrpSpPr>
        <p:grpSpPr>
          <a:xfrm flipH="1" rot="5400000">
            <a:off x="6244025" y="3679549"/>
            <a:ext cx="1029116" cy="1093703"/>
            <a:chOff x="4572025" y="961250"/>
            <a:chExt cx="3244375" cy="3447993"/>
          </a:xfrm>
        </p:grpSpPr>
        <p:sp>
          <p:nvSpPr>
            <p:cNvPr id="1379" name="Google Shape;1379;p85"/>
            <p:cNvSpPr/>
            <p:nvPr/>
          </p:nvSpPr>
          <p:spPr>
            <a:xfrm>
              <a:off x="4572025" y="961250"/>
              <a:ext cx="1754500" cy="3447993"/>
            </a:xfrm>
            <a:custGeom>
              <a:rect b="b" l="l" r="r" t="t"/>
              <a:pathLst>
                <a:path extrusionOk="0" h="140362" w="70180">
                  <a:moveTo>
                    <a:pt x="0" y="0"/>
                  </a:moveTo>
                  <a:lnTo>
                    <a:pt x="0" y="140362"/>
                  </a:lnTo>
                  <a:cubicBezTo>
                    <a:pt x="38370" y="140176"/>
                    <a:pt x="70180" y="108567"/>
                    <a:pt x="70180" y="70181"/>
                  </a:cubicBezTo>
                  <a:cubicBezTo>
                    <a:pt x="70180" y="31810"/>
                    <a:pt x="38510" y="0"/>
                    <a:pt x="0" y="0"/>
                  </a:cubicBezTo>
                  <a:close/>
                </a:path>
              </a:pathLst>
            </a:custGeom>
            <a:solidFill>
              <a:schemeClr val="accent4"/>
            </a:solidFill>
            <a:ln>
              <a:noFill/>
            </a:ln>
          </p:spPr>
          <p:txBody>
            <a:bodyPr anchorCtr="0" anchor="ctr" bIns="29025" lIns="29025" spcFirstLastPara="1" rIns="29025" wrap="square" tIns="29025">
              <a:noAutofit/>
            </a:bodyPr>
            <a:lstStyle/>
            <a:p>
              <a:pPr indent="0" lvl="0" marL="0" rtl="0" algn="l">
                <a:spcBef>
                  <a:spcPts val="0"/>
                </a:spcBef>
                <a:spcAft>
                  <a:spcPts val="0"/>
                </a:spcAft>
                <a:buNone/>
              </a:pPr>
              <a:r>
                <a:t/>
              </a:r>
              <a:endParaRPr sz="443"/>
            </a:p>
          </p:txBody>
        </p:sp>
        <p:sp>
          <p:nvSpPr>
            <p:cNvPr id="1380" name="Google Shape;1380;p85"/>
            <p:cNvSpPr/>
            <p:nvPr/>
          </p:nvSpPr>
          <p:spPr>
            <a:xfrm>
              <a:off x="6061900" y="961250"/>
              <a:ext cx="1754500" cy="3447993"/>
            </a:xfrm>
            <a:custGeom>
              <a:rect b="b" l="l" r="r" t="t"/>
              <a:pathLst>
                <a:path extrusionOk="0" h="140362" w="70180">
                  <a:moveTo>
                    <a:pt x="0" y="0"/>
                  </a:moveTo>
                  <a:lnTo>
                    <a:pt x="0" y="140362"/>
                  </a:lnTo>
                  <a:cubicBezTo>
                    <a:pt x="38370" y="140176"/>
                    <a:pt x="70180" y="108567"/>
                    <a:pt x="70180" y="70181"/>
                  </a:cubicBezTo>
                  <a:cubicBezTo>
                    <a:pt x="70180" y="31810"/>
                    <a:pt x="38510" y="0"/>
                    <a:pt x="0" y="0"/>
                  </a:cubicBezTo>
                  <a:close/>
                </a:path>
              </a:pathLst>
            </a:custGeom>
            <a:solidFill>
              <a:schemeClr val="accent4"/>
            </a:solidFill>
            <a:ln>
              <a:noFill/>
            </a:ln>
          </p:spPr>
          <p:txBody>
            <a:bodyPr anchorCtr="0" anchor="ctr" bIns="29025" lIns="29025" spcFirstLastPara="1" rIns="29025" wrap="square" tIns="29025">
              <a:noAutofit/>
            </a:bodyPr>
            <a:lstStyle/>
            <a:p>
              <a:pPr indent="0" lvl="0" marL="0" rtl="0" algn="l">
                <a:spcBef>
                  <a:spcPts val="0"/>
                </a:spcBef>
                <a:spcAft>
                  <a:spcPts val="0"/>
                </a:spcAft>
                <a:buNone/>
              </a:pPr>
              <a:r>
                <a:t/>
              </a:r>
              <a:endParaRPr sz="443"/>
            </a:p>
          </p:txBody>
        </p:sp>
      </p:grpSp>
      <p:grpSp>
        <p:nvGrpSpPr>
          <p:cNvPr id="1381" name="Google Shape;1381;p85"/>
          <p:cNvGrpSpPr/>
          <p:nvPr/>
        </p:nvGrpSpPr>
        <p:grpSpPr>
          <a:xfrm>
            <a:off x="7534830" y="3789940"/>
            <a:ext cx="1169987" cy="952051"/>
            <a:chOff x="6534000" y="3811374"/>
            <a:chExt cx="1324863" cy="905422"/>
          </a:xfrm>
        </p:grpSpPr>
        <p:sp>
          <p:nvSpPr>
            <p:cNvPr id="1382" name="Google Shape;1382;p85"/>
            <p:cNvSpPr/>
            <p:nvPr/>
          </p:nvSpPr>
          <p:spPr>
            <a:xfrm>
              <a:off x="6534000" y="4009682"/>
              <a:ext cx="1324800" cy="310500"/>
            </a:xfrm>
            <a:prstGeom prst="ellipse">
              <a:avLst/>
            </a:prstGeom>
            <a:solidFill>
              <a:schemeClr val="accent1"/>
            </a:solidFill>
            <a:ln>
              <a:noFill/>
            </a:ln>
          </p:spPr>
          <p:txBody>
            <a:bodyPr anchorCtr="0" anchor="ctr" bIns="135725" lIns="135725" spcFirstLastPara="1" rIns="135725" wrap="square" tIns="135725">
              <a:noAutofit/>
            </a:bodyPr>
            <a:lstStyle/>
            <a:p>
              <a:pPr indent="0" lvl="0" marL="0" rtl="0" algn="ctr">
                <a:spcBef>
                  <a:spcPts val="0"/>
                </a:spcBef>
                <a:spcAft>
                  <a:spcPts val="0"/>
                </a:spcAft>
                <a:buNone/>
              </a:pPr>
              <a:r>
                <a:t/>
              </a:r>
              <a:endParaRPr sz="2078">
                <a:latin typeface="IBM Plex Sans"/>
                <a:ea typeface="IBM Plex Sans"/>
                <a:cs typeface="IBM Plex Sans"/>
                <a:sym typeface="IBM Plex Sans"/>
              </a:endParaRPr>
            </a:p>
          </p:txBody>
        </p:sp>
        <p:sp>
          <p:nvSpPr>
            <p:cNvPr id="1383" name="Google Shape;1383;p85"/>
            <p:cNvSpPr/>
            <p:nvPr/>
          </p:nvSpPr>
          <p:spPr>
            <a:xfrm>
              <a:off x="6534000" y="4207989"/>
              <a:ext cx="1324800" cy="310500"/>
            </a:xfrm>
            <a:prstGeom prst="ellipse">
              <a:avLst/>
            </a:prstGeom>
            <a:solidFill>
              <a:schemeClr val="accent1"/>
            </a:solidFill>
            <a:ln>
              <a:noFill/>
            </a:ln>
          </p:spPr>
          <p:txBody>
            <a:bodyPr anchorCtr="0" anchor="ctr" bIns="135725" lIns="135725" spcFirstLastPara="1" rIns="135725" wrap="square" tIns="135725">
              <a:noAutofit/>
            </a:bodyPr>
            <a:lstStyle/>
            <a:p>
              <a:pPr indent="0" lvl="0" marL="0" rtl="0" algn="ctr">
                <a:spcBef>
                  <a:spcPts val="0"/>
                </a:spcBef>
                <a:spcAft>
                  <a:spcPts val="0"/>
                </a:spcAft>
                <a:buNone/>
              </a:pPr>
              <a:r>
                <a:t/>
              </a:r>
              <a:endParaRPr sz="2078">
                <a:latin typeface="IBM Plex Sans"/>
                <a:ea typeface="IBM Plex Sans"/>
                <a:cs typeface="IBM Plex Sans"/>
                <a:sym typeface="IBM Plex Sans"/>
              </a:endParaRPr>
            </a:p>
          </p:txBody>
        </p:sp>
        <p:sp>
          <p:nvSpPr>
            <p:cNvPr id="1384" name="Google Shape;1384;p85"/>
            <p:cNvSpPr/>
            <p:nvPr/>
          </p:nvSpPr>
          <p:spPr>
            <a:xfrm>
              <a:off x="6534000" y="4406297"/>
              <a:ext cx="1324800" cy="310500"/>
            </a:xfrm>
            <a:prstGeom prst="ellipse">
              <a:avLst/>
            </a:prstGeom>
            <a:solidFill>
              <a:schemeClr val="accent1"/>
            </a:solidFill>
            <a:ln>
              <a:noFill/>
            </a:ln>
          </p:spPr>
          <p:txBody>
            <a:bodyPr anchorCtr="0" anchor="ctr" bIns="135725" lIns="135725" spcFirstLastPara="1" rIns="135725" wrap="square" tIns="135725">
              <a:noAutofit/>
            </a:bodyPr>
            <a:lstStyle/>
            <a:p>
              <a:pPr indent="0" lvl="0" marL="0" rtl="0" algn="ctr">
                <a:spcBef>
                  <a:spcPts val="0"/>
                </a:spcBef>
                <a:spcAft>
                  <a:spcPts val="0"/>
                </a:spcAft>
                <a:buNone/>
              </a:pPr>
              <a:r>
                <a:t/>
              </a:r>
              <a:endParaRPr sz="2078">
                <a:latin typeface="IBM Plex Sans"/>
                <a:ea typeface="IBM Plex Sans"/>
                <a:cs typeface="IBM Plex Sans"/>
                <a:sym typeface="IBM Plex Sans"/>
              </a:endParaRPr>
            </a:p>
          </p:txBody>
        </p:sp>
        <p:sp>
          <p:nvSpPr>
            <p:cNvPr id="1385" name="Google Shape;1385;p85"/>
            <p:cNvSpPr/>
            <p:nvPr/>
          </p:nvSpPr>
          <p:spPr>
            <a:xfrm>
              <a:off x="6534063" y="3811374"/>
              <a:ext cx="1324800" cy="310500"/>
            </a:xfrm>
            <a:prstGeom prst="ellipse">
              <a:avLst/>
            </a:prstGeom>
            <a:solidFill>
              <a:schemeClr val="accent1"/>
            </a:solidFill>
            <a:ln>
              <a:noFill/>
            </a:ln>
          </p:spPr>
          <p:txBody>
            <a:bodyPr anchorCtr="0" anchor="ctr" bIns="135725" lIns="135725" spcFirstLastPara="1" rIns="135725" wrap="square" tIns="135725">
              <a:noAutofit/>
            </a:bodyPr>
            <a:lstStyle/>
            <a:p>
              <a:pPr indent="0" lvl="0" marL="0" rtl="0" algn="ctr">
                <a:spcBef>
                  <a:spcPts val="0"/>
                </a:spcBef>
                <a:spcAft>
                  <a:spcPts val="0"/>
                </a:spcAft>
                <a:buNone/>
              </a:pPr>
              <a:r>
                <a:t/>
              </a:r>
              <a:endParaRPr sz="2078">
                <a:latin typeface="IBM Plex Sans"/>
                <a:ea typeface="IBM Plex Sans"/>
                <a:cs typeface="IBM Plex Sans"/>
                <a:sym typeface="IBM Plex Sans"/>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389" name="Shape 1389"/>
        <p:cNvGrpSpPr/>
        <p:nvPr/>
      </p:nvGrpSpPr>
      <p:grpSpPr>
        <a:xfrm>
          <a:off x="0" y="0"/>
          <a:ext cx="0" cy="0"/>
          <a:chOff x="0" y="0"/>
          <a:chExt cx="0" cy="0"/>
        </a:xfrm>
      </p:grpSpPr>
      <p:sp>
        <p:nvSpPr>
          <p:cNvPr id="1390" name="Google Shape;1390;p86"/>
          <p:cNvSpPr txBox="1"/>
          <p:nvPr/>
        </p:nvSpPr>
        <p:spPr>
          <a:xfrm>
            <a:off x="457200" y="1424102"/>
            <a:ext cx="2998200" cy="1503300"/>
          </a:xfrm>
          <a:prstGeom prst="rect">
            <a:avLst/>
          </a:prstGeom>
          <a:noFill/>
          <a:ln>
            <a:noFill/>
          </a:ln>
        </p:spPr>
        <p:txBody>
          <a:bodyPr anchorCtr="0" anchor="t" bIns="106300" lIns="106300" spcFirstLastPara="1" rIns="106300" wrap="square" tIns="106300">
            <a:spAutoFit/>
          </a:bodyPr>
          <a:lstStyle/>
          <a:p>
            <a:pPr indent="0" lvl="0" marL="0" rtl="0" algn="l">
              <a:lnSpc>
                <a:spcPct val="100000"/>
              </a:lnSpc>
              <a:spcBef>
                <a:spcPts val="0"/>
              </a:spcBef>
              <a:spcAft>
                <a:spcPts val="0"/>
              </a:spcAft>
              <a:buNone/>
            </a:pPr>
            <a:r>
              <a:rPr lang="en" sz="2790">
                <a:solidFill>
                  <a:schemeClr val="accent4"/>
                </a:solidFill>
                <a:latin typeface="DM Sans Medium"/>
                <a:ea typeface="DM Sans Medium"/>
                <a:cs typeface="DM Sans Medium"/>
                <a:sym typeface="DM Sans Medium"/>
              </a:rPr>
              <a:t>AI agents</a:t>
            </a:r>
            <a:r>
              <a:rPr lang="en" sz="2790">
                <a:solidFill>
                  <a:schemeClr val="lt1"/>
                </a:solidFill>
                <a:latin typeface="DM Sans Medium"/>
                <a:ea typeface="DM Sans Medium"/>
                <a:cs typeface="DM Sans Medium"/>
                <a:sym typeface="DM Sans Medium"/>
              </a:rPr>
              <a:t> that Duck Creek can take to market</a:t>
            </a:r>
            <a:endParaRPr sz="2790">
              <a:solidFill>
                <a:schemeClr val="lt1"/>
              </a:solidFill>
              <a:latin typeface="DM Sans Medium"/>
              <a:ea typeface="DM Sans Medium"/>
              <a:cs typeface="DM Sans Medium"/>
              <a:sym typeface="DM Sans Medium"/>
            </a:endParaRPr>
          </a:p>
        </p:txBody>
      </p:sp>
      <p:sp>
        <p:nvSpPr>
          <p:cNvPr id="1391" name="Google Shape;1391;p86"/>
          <p:cNvSpPr txBox="1"/>
          <p:nvPr/>
        </p:nvSpPr>
        <p:spPr>
          <a:xfrm>
            <a:off x="457200" y="2996015"/>
            <a:ext cx="2998200" cy="440400"/>
          </a:xfrm>
          <a:prstGeom prst="rect">
            <a:avLst/>
          </a:prstGeom>
          <a:noFill/>
          <a:ln>
            <a:noFill/>
          </a:ln>
        </p:spPr>
        <p:txBody>
          <a:bodyPr anchorCtr="0" anchor="t" bIns="106300" lIns="106300" spcFirstLastPara="1" rIns="106300" wrap="square" tIns="106300">
            <a:noAutofit/>
          </a:bodyPr>
          <a:lstStyle/>
          <a:p>
            <a:pPr indent="0" lvl="0" marL="0" rtl="0" algn="l">
              <a:spcBef>
                <a:spcPts val="0"/>
              </a:spcBef>
              <a:spcAft>
                <a:spcPts val="0"/>
              </a:spcAft>
              <a:buNone/>
            </a:pPr>
            <a:r>
              <a:rPr lang="en" sz="1627">
                <a:solidFill>
                  <a:srgbClr val="FFFFFF"/>
                </a:solidFill>
                <a:latin typeface="DM Sans Light"/>
                <a:ea typeface="DM Sans Light"/>
                <a:cs typeface="DM Sans Light"/>
                <a:sym typeface="DM Sans Light"/>
              </a:rPr>
              <a:t>Powered by Whatfix</a:t>
            </a:r>
            <a:endParaRPr sz="1627">
              <a:solidFill>
                <a:srgbClr val="FFFFFF"/>
              </a:solidFill>
              <a:latin typeface="DM Sans Light"/>
              <a:ea typeface="DM Sans Light"/>
              <a:cs typeface="DM Sans Light"/>
              <a:sym typeface="DM Sans Light"/>
            </a:endParaRPr>
          </a:p>
          <a:p>
            <a:pPr indent="0" lvl="0" marL="0" rtl="0" algn="l">
              <a:spcBef>
                <a:spcPts val="0"/>
              </a:spcBef>
              <a:spcAft>
                <a:spcPts val="0"/>
              </a:spcAft>
              <a:buNone/>
            </a:pPr>
            <a:r>
              <a:t/>
            </a:r>
            <a:endParaRPr sz="1627">
              <a:solidFill>
                <a:srgbClr val="FFFFFF"/>
              </a:solidFill>
              <a:latin typeface="DM Sans Medium"/>
              <a:ea typeface="DM Sans Medium"/>
              <a:cs typeface="DM Sans Medium"/>
              <a:sym typeface="DM Sans Medium"/>
            </a:endParaRPr>
          </a:p>
        </p:txBody>
      </p:sp>
      <p:sp>
        <p:nvSpPr>
          <p:cNvPr id="1392" name="Google Shape;1392;p86"/>
          <p:cNvSpPr txBox="1"/>
          <p:nvPr/>
        </p:nvSpPr>
        <p:spPr>
          <a:xfrm>
            <a:off x="457200" y="3997925"/>
            <a:ext cx="34101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Medium"/>
                <a:ea typeface="DM Sans Medium"/>
                <a:cs typeface="DM Sans Medium"/>
                <a:sym typeface="DM Sans Medium"/>
              </a:rPr>
              <a:t>Our Duck Creek instance is not in good condition so we used an alternate application for demo.</a:t>
            </a:r>
            <a:endParaRPr sz="1000">
              <a:solidFill>
                <a:schemeClr val="lt1"/>
              </a:solidFill>
              <a:latin typeface="DM Sans Medium"/>
              <a:ea typeface="DM Sans Medium"/>
              <a:cs typeface="DM Sans Medium"/>
              <a:sym typeface="DM Sans Medium"/>
            </a:endParaRPr>
          </a:p>
          <a:p>
            <a:pPr indent="0" lvl="0" marL="0" rtl="0" algn="l">
              <a:spcBef>
                <a:spcPts val="0"/>
              </a:spcBef>
              <a:spcAft>
                <a:spcPts val="0"/>
              </a:spcAft>
              <a:buNone/>
            </a:pPr>
            <a:r>
              <a:t/>
            </a:r>
            <a:endParaRPr sz="1000">
              <a:solidFill>
                <a:schemeClr val="lt1"/>
              </a:solidFill>
              <a:latin typeface="DM Sans Medium"/>
              <a:ea typeface="DM Sans Medium"/>
              <a:cs typeface="DM Sans Medium"/>
              <a:sym typeface="DM Sans Medium"/>
            </a:endParaRPr>
          </a:p>
          <a:p>
            <a:pPr indent="0" lvl="0" marL="0" rtl="0" algn="l">
              <a:spcBef>
                <a:spcPts val="0"/>
              </a:spcBef>
              <a:spcAft>
                <a:spcPts val="0"/>
              </a:spcAft>
              <a:buNone/>
            </a:pPr>
            <a:r>
              <a:t/>
            </a:r>
            <a:endParaRPr sz="1000">
              <a:solidFill>
                <a:schemeClr val="lt1"/>
              </a:solidFill>
              <a:latin typeface="DM Sans Medium"/>
              <a:ea typeface="DM Sans Medium"/>
              <a:cs typeface="DM Sans Medium"/>
              <a:sym typeface="DM Sans Medium"/>
            </a:endParaRPr>
          </a:p>
        </p:txBody>
      </p:sp>
      <p:grpSp>
        <p:nvGrpSpPr>
          <p:cNvPr id="1393" name="Google Shape;1393;p86"/>
          <p:cNvGrpSpPr/>
          <p:nvPr/>
        </p:nvGrpSpPr>
        <p:grpSpPr>
          <a:xfrm>
            <a:off x="457188" y="511147"/>
            <a:ext cx="1056101" cy="290871"/>
            <a:chOff x="457191" y="480275"/>
            <a:chExt cx="1194144" cy="328890"/>
          </a:xfrm>
        </p:grpSpPr>
        <p:grpSp>
          <p:nvGrpSpPr>
            <p:cNvPr id="1394" name="Google Shape;1394;p86"/>
            <p:cNvGrpSpPr/>
            <p:nvPr/>
          </p:nvGrpSpPr>
          <p:grpSpPr>
            <a:xfrm>
              <a:off x="579580" y="480275"/>
              <a:ext cx="1071754" cy="328890"/>
              <a:chOff x="1003475" y="1869600"/>
              <a:chExt cx="6285950" cy="1928975"/>
            </a:xfrm>
          </p:grpSpPr>
          <p:sp>
            <p:nvSpPr>
              <p:cNvPr id="1395" name="Google Shape;1395;p86"/>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396" name="Google Shape;1396;p86"/>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397" name="Google Shape;1397;p86"/>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398" name="Google Shape;1398;p86"/>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399" name="Google Shape;1399;p86"/>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400" name="Google Shape;1400;p86"/>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401" name="Google Shape;1401;p86"/>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402" name="Google Shape;1402;p86"/>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403" name="Google Shape;1403;p86"/>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1404" name="Google Shape;1404;p86"/>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rgbClr val="FFFFFF"/>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grpSp>
        <p:sp>
          <p:nvSpPr>
            <p:cNvPr id="1405" name="Google Shape;1405;p86"/>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grpSp>
      <p:grpSp>
        <p:nvGrpSpPr>
          <p:cNvPr id="1406" name="Google Shape;1406;p86"/>
          <p:cNvGrpSpPr/>
          <p:nvPr/>
        </p:nvGrpSpPr>
        <p:grpSpPr>
          <a:xfrm>
            <a:off x="4514625" y="511138"/>
            <a:ext cx="4116883" cy="4121221"/>
            <a:chOff x="4572000" y="480275"/>
            <a:chExt cx="4116883" cy="4121221"/>
          </a:xfrm>
        </p:grpSpPr>
        <p:sp>
          <p:nvSpPr>
            <p:cNvPr id="1407" name="Google Shape;1407;p86"/>
            <p:cNvSpPr/>
            <p:nvPr/>
          </p:nvSpPr>
          <p:spPr>
            <a:xfrm>
              <a:off x="6186583" y="480275"/>
              <a:ext cx="2502300" cy="2502300"/>
            </a:xfrm>
            <a:prstGeom prst="rect">
              <a:avLst/>
            </a:prstGeom>
            <a:solidFill>
              <a:srgbClr val="34324A"/>
            </a:solidFill>
            <a:ln>
              <a:noFill/>
            </a:ln>
          </p:spPr>
          <p:txBody>
            <a:bodyPr anchorCtr="0" anchor="ctr" bIns="102350" lIns="102350" spcFirstLastPara="1" rIns="102350" wrap="square" tIns="102350">
              <a:noAutofit/>
            </a:bodyPr>
            <a:lstStyle/>
            <a:p>
              <a:pPr indent="0" lvl="0" marL="0" rtl="0" algn="ctr">
                <a:spcBef>
                  <a:spcPts val="0"/>
                </a:spcBef>
                <a:spcAft>
                  <a:spcPts val="0"/>
                </a:spcAft>
                <a:buNone/>
              </a:pPr>
              <a:r>
                <a:t/>
              </a:r>
              <a:endParaRPr sz="1567">
                <a:latin typeface="IBM Plex Sans"/>
                <a:ea typeface="IBM Plex Sans"/>
                <a:cs typeface="IBM Plex Sans"/>
                <a:sym typeface="IBM Plex Sans"/>
              </a:endParaRPr>
            </a:p>
          </p:txBody>
        </p:sp>
        <p:sp>
          <p:nvSpPr>
            <p:cNvPr id="1408" name="Google Shape;1408;p86"/>
            <p:cNvSpPr/>
            <p:nvPr/>
          </p:nvSpPr>
          <p:spPr>
            <a:xfrm>
              <a:off x="4572000" y="2099196"/>
              <a:ext cx="2502300" cy="2502300"/>
            </a:xfrm>
            <a:prstGeom prst="rect">
              <a:avLst/>
            </a:prstGeom>
            <a:solidFill>
              <a:srgbClr val="34324A"/>
            </a:solidFill>
            <a:ln>
              <a:noFill/>
            </a:ln>
          </p:spPr>
          <p:txBody>
            <a:bodyPr anchorCtr="0" anchor="ctr" bIns="102350" lIns="102350" spcFirstLastPara="1" rIns="102350" wrap="square" tIns="102350">
              <a:noAutofit/>
            </a:bodyPr>
            <a:lstStyle/>
            <a:p>
              <a:pPr indent="0" lvl="0" marL="0" rtl="0" algn="ctr">
                <a:spcBef>
                  <a:spcPts val="0"/>
                </a:spcBef>
                <a:spcAft>
                  <a:spcPts val="0"/>
                </a:spcAft>
                <a:buNone/>
              </a:pPr>
              <a:r>
                <a:t/>
              </a:r>
              <a:endParaRPr sz="1567">
                <a:latin typeface="IBM Plex Sans"/>
                <a:ea typeface="IBM Plex Sans"/>
                <a:cs typeface="IBM Plex Sans"/>
                <a:sym typeface="IBM Plex Sans"/>
              </a:endParaRPr>
            </a:p>
          </p:txBody>
        </p:sp>
      </p:grpSp>
      <p:sp>
        <p:nvSpPr>
          <p:cNvPr id="1409" name="Google Shape;1409;p86"/>
          <p:cNvSpPr/>
          <p:nvPr/>
        </p:nvSpPr>
        <p:spPr>
          <a:xfrm>
            <a:off x="5425413" y="1424100"/>
            <a:ext cx="2295300" cy="2295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413" name="Shape 1413"/>
        <p:cNvGrpSpPr/>
        <p:nvPr/>
      </p:nvGrpSpPr>
      <p:grpSpPr>
        <a:xfrm>
          <a:off x="0" y="0"/>
          <a:ext cx="0" cy="0"/>
          <a:chOff x="0" y="0"/>
          <a:chExt cx="0" cy="0"/>
        </a:xfrm>
      </p:grpSpPr>
      <p:sp>
        <p:nvSpPr>
          <p:cNvPr id="1414" name="Google Shape;1414;p87"/>
          <p:cNvSpPr txBox="1"/>
          <p:nvPr/>
        </p:nvSpPr>
        <p:spPr>
          <a:xfrm>
            <a:off x="1528200" y="1821288"/>
            <a:ext cx="6087600" cy="1154100"/>
          </a:xfrm>
          <a:prstGeom prst="rect">
            <a:avLst/>
          </a:prstGeom>
          <a:noFill/>
          <a:ln>
            <a:noFill/>
          </a:ln>
        </p:spPr>
        <p:txBody>
          <a:bodyPr anchorCtr="0" anchor="t" bIns="114175" lIns="114175" spcFirstLastPara="1" rIns="114175" wrap="square" tIns="114175">
            <a:spAutoFit/>
          </a:bodyPr>
          <a:lstStyle/>
          <a:p>
            <a:pPr indent="0" lvl="0" marL="0" rtl="0" algn="ctr">
              <a:lnSpc>
                <a:spcPct val="100000"/>
              </a:lnSpc>
              <a:spcBef>
                <a:spcPts val="0"/>
              </a:spcBef>
              <a:spcAft>
                <a:spcPts val="0"/>
              </a:spcAft>
              <a:buNone/>
            </a:pPr>
            <a:r>
              <a:rPr lang="en" sz="3000">
                <a:solidFill>
                  <a:schemeClr val="accent4"/>
                </a:solidFill>
                <a:latin typeface="DM Sans SemiBold"/>
                <a:ea typeface="DM Sans SemiBold"/>
                <a:cs typeface="DM Sans SemiBold"/>
                <a:sym typeface="DM Sans SemiBold"/>
              </a:rPr>
              <a:t>AI agents that </a:t>
            </a:r>
            <a:br>
              <a:rPr lang="en" sz="3000">
                <a:solidFill>
                  <a:schemeClr val="accent4"/>
                </a:solidFill>
                <a:latin typeface="DM Sans SemiBold"/>
                <a:ea typeface="DM Sans SemiBold"/>
                <a:cs typeface="DM Sans SemiBold"/>
                <a:sym typeface="DM Sans SemiBold"/>
              </a:rPr>
            </a:br>
            <a:r>
              <a:rPr lang="en" sz="3000">
                <a:solidFill>
                  <a:schemeClr val="lt1"/>
                </a:solidFill>
                <a:latin typeface="DM Sans SemiBold"/>
                <a:ea typeface="DM Sans SemiBold"/>
                <a:cs typeface="DM Sans SemiBold"/>
                <a:sym typeface="DM Sans SemiBold"/>
              </a:rPr>
              <a:t>Duck Creek can take to market</a:t>
            </a:r>
            <a:endParaRPr sz="3000">
              <a:solidFill>
                <a:schemeClr val="lt1"/>
              </a:solidFill>
              <a:latin typeface="DM Sans SemiBold"/>
              <a:ea typeface="DM Sans SemiBold"/>
              <a:cs typeface="DM Sans SemiBold"/>
              <a:sym typeface="DM Sans SemiBold"/>
            </a:endParaRPr>
          </a:p>
        </p:txBody>
      </p:sp>
      <p:sp>
        <p:nvSpPr>
          <p:cNvPr id="1415" name="Google Shape;1415;p87"/>
          <p:cNvSpPr txBox="1"/>
          <p:nvPr/>
        </p:nvSpPr>
        <p:spPr>
          <a:xfrm>
            <a:off x="3448350" y="2902149"/>
            <a:ext cx="2247300" cy="473100"/>
          </a:xfrm>
          <a:prstGeom prst="rect">
            <a:avLst/>
          </a:prstGeom>
          <a:noFill/>
          <a:ln>
            <a:noFill/>
          </a:ln>
        </p:spPr>
        <p:txBody>
          <a:bodyPr anchorCtr="0" anchor="t" bIns="114175" lIns="114175" spcFirstLastPara="1" rIns="114175" wrap="square" tIns="114175">
            <a:noAutofit/>
          </a:bodyPr>
          <a:lstStyle/>
          <a:p>
            <a:pPr indent="0" lvl="0" marL="0" rtl="0" algn="ctr">
              <a:spcBef>
                <a:spcPts val="0"/>
              </a:spcBef>
              <a:spcAft>
                <a:spcPts val="0"/>
              </a:spcAft>
              <a:buNone/>
            </a:pPr>
            <a:r>
              <a:rPr lang="en" sz="1600">
                <a:solidFill>
                  <a:srgbClr val="FFFFFF"/>
                </a:solidFill>
                <a:latin typeface="DM Sans Light"/>
                <a:ea typeface="DM Sans Light"/>
                <a:cs typeface="DM Sans Light"/>
                <a:sym typeface="DM Sans Light"/>
              </a:rPr>
              <a:t>Powered by Whatfix</a:t>
            </a:r>
            <a:endParaRPr sz="1600">
              <a:solidFill>
                <a:srgbClr val="FFFFFF"/>
              </a:solidFill>
              <a:latin typeface="DM Sans Light"/>
              <a:ea typeface="DM Sans Light"/>
              <a:cs typeface="DM Sans Light"/>
              <a:sym typeface="DM Sans Light"/>
            </a:endParaRPr>
          </a:p>
          <a:p>
            <a:pPr indent="0" lvl="0" marL="0" rtl="0" algn="ctr">
              <a:spcBef>
                <a:spcPts val="0"/>
              </a:spcBef>
              <a:spcAft>
                <a:spcPts val="0"/>
              </a:spcAft>
              <a:buNone/>
            </a:pPr>
            <a:r>
              <a:t/>
            </a:r>
            <a:endParaRPr sz="1600">
              <a:solidFill>
                <a:srgbClr val="FFFFFF"/>
              </a:solidFill>
              <a:latin typeface="DM Sans Medium"/>
              <a:ea typeface="DM Sans Medium"/>
              <a:cs typeface="DM Sans Medium"/>
              <a:sym typeface="DM Sans Medium"/>
            </a:endParaRPr>
          </a:p>
        </p:txBody>
      </p:sp>
      <p:sp>
        <p:nvSpPr>
          <p:cNvPr id="1416" name="Google Shape;1416;p87"/>
          <p:cNvSpPr txBox="1"/>
          <p:nvPr/>
        </p:nvSpPr>
        <p:spPr>
          <a:xfrm>
            <a:off x="1564500" y="4331100"/>
            <a:ext cx="60150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DM Sans Medium"/>
                <a:ea typeface="DM Sans Medium"/>
                <a:cs typeface="DM Sans Medium"/>
                <a:sym typeface="DM Sans Medium"/>
              </a:rPr>
              <a:t>Our Duck Creek instance is not in good condition so we used an alternate application for demo.</a:t>
            </a:r>
            <a:endParaRPr sz="1000">
              <a:solidFill>
                <a:schemeClr val="lt2"/>
              </a:solidFill>
              <a:latin typeface="DM Sans Medium"/>
              <a:ea typeface="DM Sans Medium"/>
              <a:cs typeface="DM Sans Medium"/>
              <a:sym typeface="DM Sans Medium"/>
            </a:endParaRPr>
          </a:p>
          <a:p>
            <a:pPr indent="0" lvl="0" marL="0" rtl="0" algn="ctr">
              <a:spcBef>
                <a:spcPts val="0"/>
              </a:spcBef>
              <a:spcAft>
                <a:spcPts val="0"/>
              </a:spcAft>
              <a:buNone/>
            </a:pPr>
            <a:r>
              <a:t/>
            </a:r>
            <a:endParaRPr sz="1200">
              <a:solidFill>
                <a:schemeClr val="lt1"/>
              </a:solidFill>
              <a:latin typeface="DM Sans Medium"/>
              <a:ea typeface="DM Sans Medium"/>
              <a:cs typeface="DM Sans Medium"/>
              <a:sym typeface="DM Sans Medium"/>
            </a:endParaRPr>
          </a:p>
          <a:p>
            <a:pPr indent="0" lvl="0" marL="0" rtl="0" algn="ctr">
              <a:spcBef>
                <a:spcPts val="0"/>
              </a:spcBef>
              <a:spcAft>
                <a:spcPts val="0"/>
              </a:spcAft>
              <a:buNone/>
            </a:pPr>
            <a:r>
              <a:t/>
            </a:r>
            <a:endParaRPr sz="1200">
              <a:solidFill>
                <a:schemeClr val="lt1"/>
              </a:solidFill>
              <a:latin typeface="DM Sans Medium"/>
              <a:ea typeface="DM Sans Medium"/>
              <a:cs typeface="DM Sans Medium"/>
              <a:sym typeface="DM Sans Medium"/>
            </a:endParaRPr>
          </a:p>
        </p:txBody>
      </p:sp>
      <p:grpSp>
        <p:nvGrpSpPr>
          <p:cNvPr id="1417" name="Google Shape;1417;p87"/>
          <p:cNvGrpSpPr/>
          <p:nvPr/>
        </p:nvGrpSpPr>
        <p:grpSpPr>
          <a:xfrm>
            <a:off x="3872831" y="480282"/>
            <a:ext cx="1398342" cy="385130"/>
            <a:chOff x="457191" y="480275"/>
            <a:chExt cx="1194144" cy="328890"/>
          </a:xfrm>
        </p:grpSpPr>
        <p:grpSp>
          <p:nvGrpSpPr>
            <p:cNvPr id="1418" name="Google Shape;1418;p87"/>
            <p:cNvGrpSpPr/>
            <p:nvPr/>
          </p:nvGrpSpPr>
          <p:grpSpPr>
            <a:xfrm>
              <a:off x="579580" y="480275"/>
              <a:ext cx="1071754" cy="328890"/>
              <a:chOff x="1003475" y="1869600"/>
              <a:chExt cx="6285950" cy="1928975"/>
            </a:xfrm>
          </p:grpSpPr>
          <p:sp>
            <p:nvSpPr>
              <p:cNvPr id="1419" name="Google Shape;1419;p87"/>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107050" lIns="107050" spcFirstLastPara="1" rIns="107050" wrap="square" tIns="107050">
                <a:noAutofit/>
              </a:bodyPr>
              <a:lstStyle/>
              <a:p>
                <a:pPr indent="0" lvl="0" marL="0" rtl="0" algn="l">
                  <a:spcBef>
                    <a:spcPts val="0"/>
                  </a:spcBef>
                  <a:spcAft>
                    <a:spcPts val="0"/>
                  </a:spcAft>
                  <a:buNone/>
                </a:pPr>
                <a:r>
                  <a:t/>
                </a:r>
                <a:endParaRPr/>
              </a:p>
            </p:txBody>
          </p:sp>
          <p:sp>
            <p:nvSpPr>
              <p:cNvPr id="1420" name="Google Shape;1420;p87"/>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107050" lIns="107050" spcFirstLastPara="1" rIns="107050" wrap="square" tIns="107050">
                <a:noAutofit/>
              </a:bodyPr>
              <a:lstStyle/>
              <a:p>
                <a:pPr indent="0" lvl="0" marL="0" rtl="0" algn="l">
                  <a:spcBef>
                    <a:spcPts val="0"/>
                  </a:spcBef>
                  <a:spcAft>
                    <a:spcPts val="0"/>
                  </a:spcAft>
                  <a:buNone/>
                </a:pPr>
                <a:r>
                  <a:t/>
                </a:r>
                <a:endParaRPr/>
              </a:p>
            </p:txBody>
          </p:sp>
          <p:sp>
            <p:nvSpPr>
              <p:cNvPr id="1421" name="Google Shape;1421;p87"/>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107050" lIns="107050" spcFirstLastPara="1" rIns="107050" wrap="square" tIns="107050">
                <a:noAutofit/>
              </a:bodyPr>
              <a:lstStyle/>
              <a:p>
                <a:pPr indent="0" lvl="0" marL="0" rtl="0" algn="l">
                  <a:spcBef>
                    <a:spcPts val="0"/>
                  </a:spcBef>
                  <a:spcAft>
                    <a:spcPts val="0"/>
                  </a:spcAft>
                  <a:buNone/>
                </a:pPr>
                <a:r>
                  <a:t/>
                </a:r>
                <a:endParaRPr/>
              </a:p>
            </p:txBody>
          </p:sp>
          <p:sp>
            <p:nvSpPr>
              <p:cNvPr id="1422" name="Google Shape;1422;p87"/>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rgbClr val="FFFFFF"/>
              </a:solidFill>
              <a:ln>
                <a:noFill/>
              </a:ln>
            </p:spPr>
            <p:txBody>
              <a:bodyPr anchorCtr="0" anchor="ctr" bIns="107050" lIns="107050" spcFirstLastPara="1" rIns="107050" wrap="square" tIns="107050">
                <a:noAutofit/>
              </a:bodyPr>
              <a:lstStyle/>
              <a:p>
                <a:pPr indent="0" lvl="0" marL="0" rtl="0" algn="l">
                  <a:spcBef>
                    <a:spcPts val="0"/>
                  </a:spcBef>
                  <a:spcAft>
                    <a:spcPts val="0"/>
                  </a:spcAft>
                  <a:buNone/>
                </a:pPr>
                <a:r>
                  <a:t/>
                </a:r>
                <a:endParaRPr/>
              </a:p>
            </p:txBody>
          </p:sp>
          <p:sp>
            <p:nvSpPr>
              <p:cNvPr id="1423" name="Google Shape;1423;p87"/>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rgbClr val="FFFFFF"/>
              </a:solidFill>
              <a:ln>
                <a:noFill/>
              </a:ln>
            </p:spPr>
            <p:txBody>
              <a:bodyPr anchorCtr="0" anchor="ctr" bIns="107050" lIns="107050" spcFirstLastPara="1" rIns="107050" wrap="square" tIns="107050">
                <a:noAutofit/>
              </a:bodyPr>
              <a:lstStyle/>
              <a:p>
                <a:pPr indent="0" lvl="0" marL="0" rtl="0" algn="l">
                  <a:spcBef>
                    <a:spcPts val="0"/>
                  </a:spcBef>
                  <a:spcAft>
                    <a:spcPts val="0"/>
                  </a:spcAft>
                  <a:buNone/>
                </a:pPr>
                <a:r>
                  <a:t/>
                </a:r>
                <a:endParaRPr/>
              </a:p>
            </p:txBody>
          </p:sp>
          <p:sp>
            <p:nvSpPr>
              <p:cNvPr id="1424" name="Google Shape;1424;p87"/>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rgbClr val="FFFFFF"/>
              </a:solidFill>
              <a:ln>
                <a:noFill/>
              </a:ln>
            </p:spPr>
            <p:txBody>
              <a:bodyPr anchorCtr="0" anchor="ctr" bIns="107050" lIns="107050" spcFirstLastPara="1" rIns="107050" wrap="square" tIns="107050">
                <a:noAutofit/>
              </a:bodyPr>
              <a:lstStyle/>
              <a:p>
                <a:pPr indent="0" lvl="0" marL="0" rtl="0" algn="l">
                  <a:spcBef>
                    <a:spcPts val="0"/>
                  </a:spcBef>
                  <a:spcAft>
                    <a:spcPts val="0"/>
                  </a:spcAft>
                  <a:buNone/>
                </a:pPr>
                <a:r>
                  <a:t/>
                </a:r>
                <a:endParaRPr/>
              </a:p>
            </p:txBody>
          </p:sp>
          <p:sp>
            <p:nvSpPr>
              <p:cNvPr id="1425" name="Google Shape;1425;p87"/>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rgbClr val="FFFFFF"/>
              </a:solidFill>
              <a:ln>
                <a:noFill/>
              </a:ln>
            </p:spPr>
            <p:txBody>
              <a:bodyPr anchorCtr="0" anchor="ctr" bIns="107050" lIns="107050" spcFirstLastPara="1" rIns="107050" wrap="square" tIns="107050">
                <a:noAutofit/>
              </a:bodyPr>
              <a:lstStyle/>
              <a:p>
                <a:pPr indent="0" lvl="0" marL="0" rtl="0" algn="l">
                  <a:spcBef>
                    <a:spcPts val="0"/>
                  </a:spcBef>
                  <a:spcAft>
                    <a:spcPts val="0"/>
                  </a:spcAft>
                  <a:buNone/>
                </a:pPr>
                <a:r>
                  <a:t/>
                </a:r>
                <a:endParaRPr/>
              </a:p>
            </p:txBody>
          </p:sp>
          <p:sp>
            <p:nvSpPr>
              <p:cNvPr id="1426" name="Google Shape;1426;p87"/>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rgbClr val="FFFFFF"/>
              </a:solidFill>
              <a:ln>
                <a:noFill/>
              </a:ln>
            </p:spPr>
            <p:txBody>
              <a:bodyPr anchorCtr="0" anchor="ctr" bIns="107050" lIns="107050" spcFirstLastPara="1" rIns="107050" wrap="square" tIns="107050">
                <a:noAutofit/>
              </a:bodyPr>
              <a:lstStyle/>
              <a:p>
                <a:pPr indent="0" lvl="0" marL="0" rtl="0" algn="l">
                  <a:spcBef>
                    <a:spcPts val="0"/>
                  </a:spcBef>
                  <a:spcAft>
                    <a:spcPts val="0"/>
                  </a:spcAft>
                  <a:buNone/>
                </a:pPr>
                <a:r>
                  <a:t/>
                </a:r>
                <a:endParaRPr/>
              </a:p>
            </p:txBody>
          </p:sp>
          <p:sp>
            <p:nvSpPr>
              <p:cNvPr id="1427" name="Google Shape;1427;p87"/>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rgbClr val="FFFFFF"/>
              </a:solidFill>
              <a:ln>
                <a:noFill/>
              </a:ln>
            </p:spPr>
            <p:txBody>
              <a:bodyPr anchorCtr="0" anchor="ctr" bIns="107050" lIns="107050" spcFirstLastPara="1" rIns="107050" wrap="square" tIns="107050">
                <a:noAutofit/>
              </a:bodyPr>
              <a:lstStyle/>
              <a:p>
                <a:pPr indent="0" lvl="0" marL="0" rtl="0" algn="l">
                  <a:spcBef>
                    <a:spcPts val="0"/>
                  </a:spcBef>
                  <a:spcAft>
                    <a:spcPts val="0"/>
                  </a:spcAft>
                  <a:buNone/>
                </a:pPr>
                <a:r>
                  <a:t/>
                </a:r>
                <a:endParaRPr/>
              </a:p>
            </p:txBody>
          </p:sp>
          <p:sp>
            <p:nvSpPr>
              <p:cNvPr id="1428" name="Google Shape;1428;p87"/>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rgbClr val="FFFFFF"/>
              </a:solidFill>
              <a:ln>
                <a:noFill/>
              </a:ln>
            </p:spPr>
            <p:txBody>
              <a:bodyPr anchorCtr="0" anchor="ctr" bIns="107050" lIns="107050" spcFirstLastPara="1" rIns="107050" wrap="square" tIns="107050">
                <a:noAutofit/>
              </a:bodyPr>
              <a:lstStyle/>
              <a:p>
                <a:pPr indent="0" lvl="0" marL="0" rtl="0" algn="l">
                  <a:spcBef>
                    <a:spcPts val="0"/>
                  </a:spcBef>
                  <a:spcAft>
                    <a:spcPts val="0"/>
                  </a:spcAft>
                  <a:buNone/>
                </a:pPr>
                <a:r>
                  <a:t/>
                </a:r>
                <a:endParaRPr/>
              </a:p>
            </p:txBody>
          </p:sp>
        </p:grpSp>
        <p:sp>
          <p:nvSpPr>
            <p:cNvPr id="1429" name="Google Shape;1429;p87"/>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107050" lIns="107050" spcFirstLastPara="1" rIns="107050" wrap="square" tIns="107050">
              <a:noAutofit/>
            </a:bodyPr>
            <a:lstStyle/>
            <a:p>
              <a:pPr indent="0" lvl="0" marL="0" rtl="0" algn="l">
                <a:spcBef>
                  <a:spcPts val="0"/>
                </a:spcBef>
                <a:spcAft>
                  <a:spcPts val="0"/>
                </a:spcAft>
                <a:buNone/>
              </a:pPr>
              <a:r>
                <a:t/>
              </a: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433" name="Shape 1433"/>
        <p:cNvGrpSpPr/>
        <p:nvPr/>
      </p:nvGrpSpPr>
      <p:grpSpPr>
        <a:xfrm>
          <a:off x="0" y="0"/>
          <a:ext cx="0" cy="0"/>
          <a:chOff x="0" y="0"/>
          <a:chExt cx="0" cy="0"/>
        </a:xfrm>
      </p:grpSpPr>
      <p:grpSp>
        <p:nvGrpSpPr>
          <p:cNvPr id="1434" name="Google Shape;1434;p88"/>
          <p:cNvGrpSpPr/>
          <p:nvPr/>
        </p:nvGrpSpPr>
        <p:grpSpPr>
          <a:xfrm>
            <a:off x="4820359" y="1206259"/>
            <a:ext cx="4323642" cy="4580771"/>
            <a:chOff x="1335150" y="238125"/>
            <a:chExt cx="4933975" cy="5227400"/>
          </a:xfrm>
        </p:grpSpPr>
        <p:sp>
          <p:nvSpPr>
            <p:cNvPr id="1435" name="Google Shape;1435;p88"/>
            <p:cNvSpPr/>
            <p:nvPr/>
          </p:nvSpPr>
          <p:spPr>
            <a:xfrm>
              <a:off x="4192475" y="2468450"/>
              <a:ext cx="2076650" cy="2996200"/>
            </a:xfrm>
            <a:custGeom>
              <a:rect b="b" l="l" r="r" t="t"/>
              <a:pathLst>
                <a:path extrusionOk="0" h="119848" w="83066">
                  <a:moveTo>
                    <a:pt x="43279" y="0"/>
                  </a:moveTo>
                  <a:lnTo>
                    <a:pt x="0" y="97038"/>
                  </a:lnTo>
                  <a:lnTo>
                    <a:pt x="3074" y="119848"/>
                  </a:lnTo>
                  <a:lnTo>
                    <a:pt x="83065" y="119848"/>
                  </a:lnTo>
                  <a:lnTo>
                    <a:pt x="83065" y="10969"/>
                  </a:lnTo>
                  <a:lnTo>
                    <a:pt x="53654" y="78455"/>
                  </a:lnTo>
                  <a:lnTo>
                    <a:pt x="52291" y="78455"/>
                  </a:lnTo>
                  <a:lnTo>
                    <a:pt x="43279" y="0"/>
                  </a:lnTo>
                  <a:close/>
                </a:path>
              </a:pathLst>
            </a:custGeom>
            <a:solidFill>
              <a:srgbClr val="F15C24"/>
            </a:solidFill>
            <a:ln>
              <a:noFill/>
            </a:ln>
          </p:spPr>
          <p:txBody>
            <a:bodyPr anchorCtr="0" anchor="ctr" bIns="81425" lIns="81425" spcFirstLastPara="1" rIns="81425" wrap="square" tIns="81425">
              <a:noAutofit/>
            </a:bodyPr>
            <a:lstStyle/>
            <a:p>
              <a:pPr indent="0" lvl="0" marL="0" rtl="0" algn="l">
                <a:spcBef>
                  <a:spcPts val="0"/>
                </a:spcBef>
                <a:spcAft>
                  <a:spcPts val="0"/>
                </a:spcAft>
                <a:buNone/>
              </a:pPr>
              <a:r>
                <a:t/>
              </a:r>
              <a:endParaRPr/>
            </a:p>
          </p:txBody>
        </p:sp>
        <p:sp>
          <p:nvSpPr>
            <p:cNvPr id="1436" name="Google Shape;1436;p88"/>
            <p:cNvSpPr/>
            <p:nvPr/>
          </p:nvSpPr>
          <p:spPr>
            <a:xfrm>
              <a:off x="3864125" y="238125"/>
              <a:ext cx="2405000" cy="2230350"/>
            </a:xfrm>
            <a:custGeom>
              <a:rect b="b" l="l" r="r" t="t"/>
              <a:pathLst>
                <a:path extrusionOk="0" h="89214" w="96200">
                  <a:moveTo>
                    <a:pt x="38703" y="0"/>
                  </a:moveTo>
                  <a:lnTo>
                    <a:pt x="0" y="88794"/>
                  </a:lnTo>
                  <a:lnTo>
                    <a:pt x="56378" y="88794"/>
                  </a:lnTo>
                  <a:lnTo>
                    <a:pt x="56413" y="89074"/>
                  </a:lnTo>
                  <a:lnTo>
                    <a:pt x="56413" y="89213"/>
                  </a:lnTo>
                  <a:lnTo>
                    <a:pt x="96199" y="0"/>
                  </a:lnTo>
                  <a:close/>
                </a:path>
              </a:pathLst>
            </a:custGeom>
            <a:solidFill>
              <a:srgbClr val="F8A354"/>
            </a:solidFill>
            <a:ln>
              <a:noFill/>
            </a:ln>
          </p:spPr>
          <p:txBody>
            <a:bodyPr anchorCtr="0" anchor="ctr" bIns="81425" lIns="81425" spcFirstLastPara="1" rIns="81425" wrap="square" tIns="81425">
              <a:noAutofit/>
            </a:bodyPr>
            <a:lstStyle/>
            <a:p>
              <a:pPr indent="0" lvl="0" marL="0" rtl="0" algn="l">
                <a:spcBef>
                  <a:spcPts val="0"/>
                </a:spcBef>
                <a:spcAft>
                  <a:spcPts val="0"/>
                </a:spcAft>
                <a:buNone/>
              </a:pPr>
              <a:r>
                <a:t/>
              </a:r>
              <a:endParaRPr/>
            </a:p>
          </p:txBody>
        </p:sp>
        <p:sp>
          <p:nvSpPr>
            <p:cNvPr id="1437" name="Google Shape;1437;p88"/>
            <p:cNvSpPr/>
            <p:nvPr/>
          </p:nvSpPr>
          <p:spPr>
            <a:xfrm>
              <a:off x="1335150" y="2457975"/>
              <a:ext cx="2857350" cy="3007550"/>
            </a:xfrm>
            <a:custGeom>
              <a:rect b="b" l="l" r="r" t="t"/>
              <a:pathLst>
                <a:path extrusionOk="0" h="120302" w="114294">
                  <a:moveTo>
                    <a:pt x="0" y="0"/>
                  </a:moveTo>
                  <a:lnTo>
                    <a:pt x="16173" y="120302"/>
                  </a:lnTo>
                  <a:lnTo>
                    <a:pt x="104093" y="120302"/>
                  </a:lnTo>
                  <a:lnTo>
                    <a:pt x="114293" y="97457"/>
                  </a:lnTo>
                  <a:lnTo>
                    <a:pt x="110660" y="70630"/>
                  </a:lnTo>
                  <a:lnTo>
                    <a:pt x="101159" y="0"/>
                  </a:lnTo>
                  <a:lnTo>
                    <a:pt x="66787" y="78874"/>
                  </a:lnTo>
                  <a:lnTo>
                    <a:pt x="65390" y="78874"/>
                  </a:lnTo>
                  <a:lnTo>
                    <a:pt x="56343" y="0"/>
                  </a:lnTo>
                  <a:close/>
                </a:path>
              </a:pathLst>
            </a:custGeom>
            <a:solidFill>
              <a:srgbClr val="F8A354"/>
            </a:solidFill>
            <a:ln>
              <a:noFill/>
            </a:ln>
          </p:spPr>
          <p:txBody>
            <a:bodyPr anchorCtr="0" anchor="ctr" bIns="81425" lIns="81425" spcFirstLastPara="1" rIns="81425" wrap="square" tIns="81425">
              <a:noAutofit/>
            </a:bodyPr>
            <a:lstStyle/>
            <a:p>
              <a:pPr indent="0" lvl="0" marL="0" rtl="0" algn="l">
                <a:spcBef>
                  <a:spcPts val="0"/>
                </a:spcBef>
                <a:spcAft>
                  <a:spcPts val="0"/>
                </a:spcAft>
                <a:buNone/>
              </a:pPr>
              <a:r>
                <a:t/>
              </a:r>
              <a:endParaRPr/>
            </a:p>
          </p:txBody>
        </p:sp>
        <p:sp>
          <p:nvSpPr>
            <p:cNvPr id="1438" name="Google Shape;1438;p88"/>
            <p:cNvSpPr/>
            <p:nvPr/>
          </p:nvSpPr>
          <p:spPr>
            <a:xfrm>
              <a:off x="3864125" y="2457975"/>
              <a:ext cx="1410350" cy="2436450"/>
            </a:xfrm>
            <a:custGeom>
              <a:rect b="b" l="l" r="r" t="t"/>
              <a:pathLst>
                <a:path extrusionOk="0" h="97458" w="56414">
                  <a:moveTo>
                    <a:pt x="0" y="0"/>
                  </a:moveTo>
                  <a:lnTo>
                    <a:pt x="9501" y="70630"/>
                  </a:lnTo>
                  <a:lnTo>
                    <a:pt x="13134" y="97457"/>
                  </a:lnTo>
                  <a:lnTo>
                    <a:pt x="56413" y="419"/>
                  </a:lnTo>
                  <a:lnTo>
                    <a:pt x="56413" y="280"/>
                  </a:lnTo>
                  <a:lnTo>
                    <a:pt x="56378" y="0"/>
                  </a:lnTo>
                  <a:close/>
                </a:path>
              </a:pathLst>
            </a:custGeom>
            <a:solidFill>
              <a:srgbClr val="C44028"/>
            </a:solidFill>
            <a:ln>
              <a:noFill/>
            </a:ln>
          </p:spPr>
          <p:txBody>
            <a:bodyPr anchorCtr="0" anchor="ctr" bIns="81425" lIns="81425" spcFirstLastPara="1" rIns="81425" wrap="square" tIns="81425">
              <a:noAutofit/>
            </a:bodyPr>
            <a:lstStyle/>
            <a:p>
              <a:pPr indent="0" lvl="0" marL="0" rtl="0" algn="l">
                <a:spcBef>
                  <a:spcPts val="0"/>
                </a:spcBef>
                <a:spcAft>
                  <a:spcPts val="0"/>
                </a:spcAft>
                <a:buNone/>
              </a:pPr>
              <a:r>
                <a:t/>
              </a:r>
              <a:endParaRPr/>
            </a:p>
          </p:txBody>
        </p:sp>
      </p:grpSp>
      <p:sp>
        <p:nvSpPr>
          <p:cNvPr id="1439" name="Google Shape;1439;p88"/>
          <p:cNvSpPr txBox="1"/>
          <p:nvPr/>
        </p:nvSpPr>
        <p:spPr>
          <a:xfrm>
            <a:off x="376136" y="1116375"/>
            <a:ext cx="5164800" cy="11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latin typeface="DM Sans Medium"/>
                <a:ea typeface="DM Sans Medium"/>
                <a:cs typeface="DM Sans Medium"/>
                <a:sym typeface="DM Sans Medium"/>
              </a:rPr>
              <a:t>AI agents that Duck Creek can take to market</a:t>
            </a:r>
            <a:endParaRPr sz="3200">
              <a:solidFill>
                <a:srgbClr val="FFFFFF"/>
              </a:solidFill>
              <a:latin typeface="DM Sans Medium"/>
              <a:ea typeface="DM Sans Medium"/>
              <a:cs typeface="DM Sans Medium"/>
              <a:sym typeface="DM Sans Medium"/>
            </a:endParaRPr>
          </a:p>
          <a:p>
            <a:pPr indent="0" lvl="0" marL="0" rtl="0" algn="l">
              <a:spcBef>
                <a:spcPts val="0"/>
              </a:spcBef>
              <a:spcAft>
                <a:spcPts val="0"/>
              </a:spcAft>
              <a:buNone/>
            </a:pPr>
            <a:r>
              <a:t/>
            </a:r>
            <a:endParaRPr sz="2800">
              <a:solidFill>
                <a:srgbClr val="FFFFFF"/>
              </a:solidFill>
              <a:latin typeface="DM Sans"/>
              <a:ea typeface="DM Sans"/>
              <a:cs typeface="DM Sans"/>
              <a:sym typeface="DM Sans"/>
            </a:endParaRPr>
          </a:p>
        </p:txBody>
      </p:sp>
      <p:sp>
        <p:nvSpPr>
          <p:cNvPr id="1440" name="Google Shape;1440;p88"/>
          <p:cNvSpPr txBox="1"/>
          <p:nvPr/>
        </p:nvSpPr>
        <p:spPr>
          <a:xfrm>
            <a:off x="376136" y="2246025"/>
            <a:ext cx="3225000" cy="4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DM Sans"/>
                <a:ea typeface="DM Sans"/>
                <a:cs typeface="DM Sans"/>
                <a:sym typeface="DM Sans"/>
              </a:rPr>
              <a:t>Powered by Whatfix</a:t>
            </a:r>
            <a:endParaRPr sz="1600">
              <a:solidFill>
                <a:srgbClr val="FFFFFF"/>
              </a:solidFill>
              <a:latin typeface="DM Sans"/>
              <a:ea typeface="DM Sans"/>
              <a:cs typeface="DM Sans"/>
              <a:sym typeface="DM Sans"/>
            </a:endParaRPr>
          </a:p>
        </p:txBody>
      </p:sp>
      <p:pic>
        <p:nvPicPr>
          <p:cNvPr id="1441" name="Google Shape;1441;p88"/>
          <p:cNvPicPr preferRelativeResize="0"/>
          <p:nvPr/>
        </p:nvPicPr>
        <p:blipFill>
          <a:blip r:embed="rId3">
            <a:alphaModFix/>
          </a:blip>
          <a:stretch>
            <a:fillRect/>
          </a:stretch>
        </p:blipFill>
        <p:spPr>
          <a:xfrm>
            <a:off x="457200" y="480274"/>
            <a:ext cx="945900" cy="360320"/>
          </a:xfrm>
          <a:prstGeom prst="rect">
            <a:avLst/>
          </a:prstGeom>
          <a:noFill/>
          <a:ln>
            <a:noFill/>
          </a:ln>
        </p:spPr>
      </p:pic>
      <p:sp>
        <p:nvSpPr>
          <p:cNvPr id="1442" name="Google Shape;1442;p88"/>
          <p:cNvSpPr txBox="1"/>
          <p:nvPr/>
        </p:nvSpPr>
        <p:spPr>
          <a:xfrm>
            <a:off x="366003" y="4302900"/>
            <a:ext cx="3933600" cy="4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DM Sans"/>
                <a:ea typeface="DM Sans"/>
                <a:cs typeface="DM Sans"/>
                <a:sym typeface="DM Sans"/>
              </a:rPr>
              <a:t>Our Duck Creek instance is not in good condition so we used an alternate application for demo.</a:t>
            </a:r>
            <a:endParaRPr sz="1200">
              <a:solidFill>
                <a:srgbClr val="FFFFFF"/>
              </a:solidFill>
              <a:latin typeface="DM Sans"/>
              <a:ea typeface="DM Sans"/>
              <a:cs typeface="DM Sans"/>
              <a:sym typeface="DM Sans"/>
            </a:endParaRPr>
          </a:p>
          <a:p>
            <a:pPr indent="0" lvl="0" marL="0" rtl="0" algn="l">
              <a:spcBef>
                <a:spcPts val="0"/>
              </a:spcBef>
              <a:spcAft>
                <a:spcPts val="0"/>
              </a:spcAft>
              <a:buNone/>
            </a:pPr>
            <a:r>
              <a:t/>
            </a:r>
            <a:endParaRPr sz="1600">
              <a:solidFill>
                <a:srgbClr val="FFFFFF"/>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446" name="Shape 1446"/>
        <p:cNvGrpSpPr/>
        <p:nvPr/>
      </p:nvGrpSpPr>
      <p:grpSpPr>
        <a:xfrm>
          <a:off x="0" y="0"/>
          <a:ext cx="0" cy="0"/>
          <a:chOff x="0" y="0"/>
          <a:chExt cx="0" cy="0"/>
        </a:xfrm>
      </p:grpSpPr>
      <p:sp>
        <p:nvSpPr>
          <p:cNvPr id="1447" name="Google Shape;1447;p89"/>
          <p:cNvSpPr/>
          <p:nvPr/>
        </p:nvSpPr>
        <p:spPr>
          <a:xfrm>
            <a:off x="1876329" y="-788275"/>
            <a:ext cx="12903300" cy="12902700"/>
          </a:xfrm>
          <a:prstGeom prst="ellipse">
            <a:avLst/>
          </a:prstGeom>
          <a:solidFill>
            <a:srgbClr val="3532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9F9F2"/>
              </a:solidFill>
              <a:latin typeface="IBM Plex Sans"/>
              <a:ea typeface="IBM Plex Sans"/>
              <a:cs typeface="IBM Plex Sans"/>
              <a:sym typeface="IBM Plex Sans"/>
            </a:endParaRPr>
          </a:p>
        </p:txBody>
      </p:sp>
      <p:pic>
        <p:nvPicPr>
          <p:cNvPr id="1448" name="Google Shape;1448;p89"/>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1449" name="Google Shape;1449;p89"/>
          <p:cNvSpPr txBox="1"/>
          <p:nvPr/>
        </p:nvSpPr>
        <p:spPr>
          <a:xfrm>
            <a:off x="361950" y="350400"/>
            <a:ext cx="2767800" cy="102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FFFFFF"/>
                </a:solidFill>
                <a:latin typeface="DM Sans Medium"/>
                <a:ea typeface="DM Sans Medium"/>
                <a:cs typeface="DM Sans Medium"/>
                <a:sym typeface="DM Sans Medium"/>
              </a:rPr>
              <a:t>AI agent bringing guidelines at the finger tip</a:t>
            </a:r>
            <a:endParaRPr sz="2000">
              <a:solidFill>
                <a:srgbClr val="FFFFFF"/>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rgbClr val="FFFFFF"/>
              </a:solidFill>
              <a:latin typeface="DM Sans Medium"/>
              <a:ea typeface="DM Sans Medium"/>
              <a:cs typeface="DM Sans Medium"/>
              <a:sym typeface="DM Sans Medium"/>
            </a:endParaRPr>
          </a:p>
        </p:txBody>
      </p:sp>
      <p:sp>
        <p:nvSpPr>
          <p:cNvPr id="1450" name="Google Shape;1450;p89"/>
          <p:cNvSpPr txBox="1"/>
          <p:nvPr/>
        </p:nvSpPr>
        <p:spPr>
          <a:xfrm>
            <a:off x="4604894" y="1653950"/>
            <a:ext cx="4113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2"/>
                </a:solidFill>
                <a:latin typeface="DM Sans Light"/>
                <a:ea typeface="DM Sans Light"/>
                <a:cs typeface="DM Sans Light"/>
                <a:sym typeface="DM Sans Light"/>
              </a:rPr>
              <a:t>Every insurer spends a lot of effort to define products, underwriting guidelines &amp; claim handling guidelines. The guidelines are refreshed constantly. Users often miss the guidelines resulting in costly underwriting &amp; claim mistakes.</a:t>
            </a:r>
            <a:endParaRPr sz="1200">
              <a:solidFill>
                <a:schemeClr val="lt2"/>
              </a:solidFill>
              <a:latin typeface="DM Sans Light"/>
              <a:ea typeface="DM Sans Light"/>
              <a:cs typeface="DM Sans Light"/>
              <a:sym typeface="DM Sans Light"/>
            </a:endParaRPr>
          </a:p>
        </p:txBody>
      </p:sp>
      <p:sp>
        <p:nvSpPr>
          <p:cNvPr id="1451" name="Google Shape;1451;p89"/>
          <p:cNvSpPr txBox="1"/>
          <p:nvPr/>
        </p:nvSpPr>
        <p:spPr>
          <a:xfrm>
            <a:off x="4604894" y="1247425"/>
            <a:ext cx="1832100" cy="3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FFFFFF"/>
                </a:solidFill>
                <a:latin typeface="DM Sans Medium"/>
                <a:ea typeface="DM Sans Medium"/>
                <a:cs typeface="DM Sans Medium"/>
                <a:sym typeface="DM Sans Medium"/>
              </a:rPr>
              <a:t>Problem</a:t>
            </a:r>
            <a:endParaRPr sz="1600">
              <a:solidFill>
                <a:srgbClr val="FFFFFF"/>
              </a:solidFill>
              <a:latin typeface="DM Sans Medium"/>
              <a:ea typeface="DM Sans Medium"/>
              <a:cs typeface="DM Sans Medium"/>
              <a:sym typeface="DM Sans Medium"/>
            </a:endParaRPr>
          </a:p>
        </p:txBody>
      </p:sp>
      <p:sp>
        <p:nvSpPr>
          <p:cNvPr id="1452" name="Google Shape;1452;p89"/>
          <p:cNvSpPr txBox="1"/>
          <p:nvPr/>
        </p:nvSpPr>
        <p:spPr>
          <a:xfrm>
            <a:off x="4604899" y="3368625"/>
            <a:ext cx="3675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2"/>
                </a:solidFill>
                <a:latin typeface="DM Sans"/>
                <a:ea typeface="DM Sans"/>
                <a:cs typeface="DM Sans"/>
                <a:sym typeface="DM Sans"/>
              </a:rPr>
              <a:t>AI to read the guidelines &amp; serve those in the workflow of user.</a:t>
            </a:r>
            <a:endParaRPr sz="1200">
              <a:solidFill>
                <a:schemeClr val="lt2"/>
              </a:solidFill>
              <a:latin typeface="DM Sans"/>
              <a:ea typeface="DM Sans"/>
              <a:cs typeface="DM Sans"/>
              <a:sym typeface="DM Sans"/>
            </a:endParaRPr>
          </a:p>
          <a:p>
            <a:pPr indent="0" lvl="0" marL="0" rtl="0" algn="l">
              <a:spcBef>
                <a:spcPts val="0"/>
              </a:spcBef>
              <a:spcAft>
                <a:spcPts val="0"/>
              </a:spcAft>
              <a:buNone/>
            </a:pPr>
            <a:r>
              <a:t/>
            </a:r>
            <a:endParaRPr sz="1200">
              <a:solidFill>
                <a:schemeClr val="lt2"/>
              </a:solidFill>
              <a:latin typeface="DM Sans Light"/>
              <a:ea typeface="DM Sans Light"/>
              <a:cs typeface="DM Sans Light"/>
              <a:sym typeface="DM Sans Light"/>
            </a:endParaRPr>
          </a:p>
        </p:txBody>
      </p:sp>
      <p:sp>
        <p:nvSpPr>
          <p:cNvPr id="1453" name="Google Shape;1453;p89"/>
          <p:cNvSpPr txBox="1"/>
          <p:nvPr/>
        </p:nvSpPr>
        <p:spPr>
          <a:xfrm>
            <a:off x="4604894" y="2987709"/>
            <a:ext cx="990000" cy="3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FFFFFF"/>
                </a:solidFill>
                <a:latin typeface="DM Sans Medium"/>
                <a:ea typeface="DM Sans Medium"/>
                <a:cs typeface="DM Sans Medium"/>
                <a:sym typeface="DM Sans Medium"/>
              </a:rPr>
              <a:t>Solution</a:t>
            </a:r>
            <a:endParaRPr sz="1600">
              <a:solidFill>
                <a:srgbClr val="FFFFFF"/>
              </a:solidFill>
              <a:latin typeface="DM Sans Medium"/>
              <a:ea typeface="DM Sans Medium"/>
              <a:cs typeface="DM Sans Medium"/>
              <a:sym typeface="DM Sans Medium"/>
            </a:endParaRPr>
          </a:p>
        </p:txBody>
      </p:sp>
      <p:cxnSp>
        <p:nvCxnSpPr>
          <p:cNvPr id="1454" name="Google Shape;1454;p89"/>
          <p:cNvCxnSpPr/>
          <p:nvPr/>
        </p:nvCxnSpPr>
        <p:spPr>
          <a:xfrm flipH="1">
            <a:off x="4569750" y="1325900"/>
            <a:ext cx="4500" cy="247200"/>
          </a:xfrm>
          <a:prstGeom prst="straightConnector1">
            <a:avLst/>
          </a:prstGeom>
          <a:noFill/>
          <a:ln cap="flat" cmpd="sng" w="28575">
            <a:solidFill>
              <a:schemeClr val="accent1"/>
            </a:solidFill>
            <a:prstDash val="solid"/>
            <a:round/>
            <a:headEnd len="med" w="med" type="none"/>
            <a:tailEnd len="med" w="med" type="none"/>
          </a:ln>
        </p:spPr>
      </p:cxnSp>
      <p:cxnSp>
        <p:nvCxnSpPr>
          <p:cNvPr id="1455" name="Google Shape;1455;p89"/>
          <p:cNvCxnSpPr/>
          <p:nvPr/>
        </p:nvCxnSpPr>
        <p:spPr>
          <a:xfrm flipH="1">
            <a:off x="4572000" y="3079558"/>
            <a:ext cx="4500" cy="247200"/>
          </a:xfrm>
          <a:prstGeom prst="straightConnector1">
            <a:avLst/>
          </a:prstGeom>
          <a:noFill/>
          <a:ln cap="flat" cmpd="sng" w="28575">
            <a:solidFill>
              <a:schemeClr val="accent1"/>
            </a:solidFill>
            <a:prstDash val="solid"/>
            <a:round/>
            <a:headEnd len="med" w="med" type="none"/>
            <a:tailEnd len="med" w="med" type="none"/>
          </a:ln>
        </p:spPr>
      </p:cxnSp>
      <p:pic>
        <p:nvPicPr>
          <p:cNvPr id="1456" name="Google Shape;1456;p89"/>
          <p:cNvPicPr preferRelativeResize="0"/>
          <p:nvPr/>
        </p:nvPicPr>
        <p:blipFill>
          <a:blip r:embed="rId4">
            <a:alphaModFix/>
          </a:blip>
          <a:stretch>
            <a:fillRect/>
          </a:stretch>
        </p:blipFill>
        <p:spPr>
          <a:xfrm>
            <a:off x="8054950" y="480275"/>
            <a:ext cx="621576" cy="1714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460" name="Shape 1460"/>
        <p:cNvGrpSpPr/>
        <p:nvPr/>
      </p:nvGrpSpPr>
      <p:grpSpPr>
        <a:xfrm>
          <a:off x="0" y="0"/>
          <a:ext cx="0" cy="0"/>
          <a:chOff x="0" y="0"/>
          <a:chExt cx="0" cy="0"/>
        </a:xfrm>
      </p:grpSpPr>
      <p:sp>
        <p:nvSpPr>
          <p:cNvPr id="1461" name="Google Shape;1461;p90"/>
          <p:cNvSpPr/>
          <p:nvPr/>
        </p:nvSpPr>
        <p:spPr>
          <a:xfrm>
            <a:off x="0" y="0"/>
            <a:ext cx="3776700" cy="905400"/>
          </a:xfrm>
          <a:prstGeom prst="rect">
            <a:avLst/>
          </a:prstGeom>
          <a:solidFill>
            <a:srgbClr val="3532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462" name="Google Shape;1462;p90"/>
          <p:cNvSpPr/>
          <p:nvPr/>
        </p:nvSpPr>
        <p:spPr>
          <a:xfrm>
            <a:off x="3776700" y="905400"/>
            <a:ext cx="5367300" cy="4238100"/>
          </a:xfrm>
          <a:prstGeom prst="rect">
            <a:avLst/>
          </a:prstGeom>
          <a:solidFill>
            <a:srgbClr val="3532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pic>
        <p:nvPicPr>
          <p:cNvPr id="1463" name="Google Shape;1463;p90"/>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1464" name="Google Shape;1464;p90"/>
          <p:cNvSpPr txBox="1"/>
          <p:nvPr/>
        </p:nvSpPr>
        <p:spPr>
          <a:xfrm>
            <a:off x="361950" y="350400"/>
            <a:ext cx="3987900" cy="48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FFFFFF"/>
                </a:solidFill>
                <a:latin typeface="DM Sans Medium"/>
                <a:ea typeface="DM Sans Medium"/>
                <a:cs typeface="DM Sans Medium"/>
                <a:sym typeface="DM Sans Medium"/>
              </a:rPr>
              <a:t>QuickRead + Smart Tips</a:t>
            </a:r>
            <a:endParaRPr sz="2000">
              <a:solidFill>
                <a:srgbClr val="FFFFFF"/>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rgbClr val="FFFFFF"/>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rgbClr val="FFFFFF"/>
              </a:solidFill>
              <a:latin typeface="DM Sans Medium"/>
              <a:ea typeface="DM Sans Medium"/>
              <a:cs typeface="DM Sans Medium"/>
              <a:sym typeface="DM Sans Medium"/>
            </a:endParaRPr>
          </a:p>
        </p:txBody>
      </p:sp>
      <p:pic>
        <p:nvPicPr>
          <p:cNvPr id="1465" name="Google Shape;1465;p90" title="Quickread SF Insurance Voiceover.mov">
            <a:hlinkClick r:id="rId4"/>
          </p:cNvPr>
          <p:cNvPicPr preferRelativeResize="0"/>
          <p:nvPr/>
        </p:nvPicPr>
        <p:blipFill>
          <a:blip r:embed="rId5">
            <a:alphaModFix/>
          </a:blip>
          <a:stretch>
            <a:fillRect/>
          </a:stretch>
        </p:blipFill>
        <p:spPr>
          <a:xfrm>
            <a:off x="457200" y="1262413"/>
            <a:ext cx="7082549" cy="3524052"/>
          </a:xfrm>
          <a:prstGeom prst="rect">
            <a:avLst/>
          </a:prstGeom>
          <a:noFill/>
          <a:ln>
            <a:noFill/>
          </a:ln>
        </p:spPr>
      </p:pic>
      <p:pic>
        <p:nvPicPr>
          <p:cNvPr id="1466" name="Google Shape;1466;p90"/>
          <p:cNvPicPr preferRelativeResize="0"/>
          <p:nvPr/>
        </p:nvPicPr>
        <p:blipFill>
          <a:blip r:embed="rId6">
            <a:alphaModFix/>
          </a:blip>
          <a:stretch>
            <a:fillRect/>
          </a:stretch>
        </p:blipFill>
        <p:spPr>
          <a:xfrm>
            <a:off x="8054950" y="480275"/>
            <a:ext cx="621576" cy="1714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470" name="Shape 1470"/>
        <p:cNvGrpSpPr/>
        <p:nvPr/>
      </p:nvGrpSpPr>
      <p:grpSpPr>
        <a:xfrm>
          <a:off x="0" y="0"/>
          <a:ext cx="0" cy="0"/>
          <a:chOff x="0" y="0"/>
          <a:chExt cx="0" cy="0"/>
        </a:xfrm>
      </p:grpSpPr>
      <p:sp>
        <p:nvSpPr>
          <p:cNvPr id="1471" name="Google Shape;1471;p91"/>
          <p:cNvSpPr/>
          <p:nvPr/>
        </p:nvSpPr>
        <p:spPr>
          <a:xfrm>
            <a:off x="1876329" y="-788275"/>
            <a:ext cx="12903300" cy="12902700"/>
          </a:xfrm>
          <a:prstGeom prst="ellipse">
            <a:avLst/>
          </a:prstGeom>
          <a:solidFill>
            <a:srgbClr val="3532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9F9F2"/>
              </a:solidFill>
              <a:latin typeface="IBM Plex Sans"/>
              <a:ea typeface="IBM Plex Sans"/>
              <a:cs typeface="IBM Plex Sans"/>
              <a:sym typeface="IBM Plex Sans"/>
            </a:endParaRPr>
          </a:p>
        </p:txBody>
      </p:sp>
      <p:pic>
        <p:nvPicPr>
          <p:cNvPr id="1472" name="Google Shape;1472;p91"/>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1473" name="Google Shape;1473;p91"/>
          <p:cNvSpPr txBox="1"/>
          <p:nvPr/>
        </p:nvSpPr>
        <p:spPr>
          <a:xfrm>
            <a:off x="361950" y="350400"/>
            <a:ext cx="3054300" cy="126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FFFFFF"/>
                </a:solidFill>
                <a:latin typeface="DM Sans Medium"/>
                <a:ea typeface="DM Sans Medium"/>
                <a:cs typeface="DM Sans Medium"/>
                <a:sym typeface="DM Sans Medium"/>
              </a:rPr>
              <a:t>AI agent performing operations on behalf of the users</a:t>
            </a:r>
            <a:endParaRPr sz="2000">
              <a:solidFill>
                <a:srgbClr val="FFFFFF"/>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rgbClr val="FFFFFF"/>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rgbClr val="FFFFFF"/>
              </a:solidFill>
              <a:latin typeface="DM Sans Medium"/>
              <a:ea typeface="DM Sans Medium"/>
              <a:cs typeface="DM Sans Medium"/>
              <a:sym typeface="DM Sans Medium"/>
            </a:endParaRPr>
          </a:p>
        </p:txBody>
      </p:sp>
      <p:sp>
        <p:nvSpPr>
          <p:cNvPr id="1474" name="Google Shape;1474;p91"/>
          <p:cNvSpPr txBox="1"/>
          <p:nvPr/>
        </p:nvSpPr>
        <p:spPr>
          <a:xfrm>
            <a:off x="4604899" y="1653950"/>
            <a:ext cx="3425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2"/>
                </a:solidFill>
                <a:latin typeface="DM Sans Light"/>
                <a:ea typeface="DM Sans Light"/>
                <a:cs typeface="DM Sans Light"/>
                <a:sym typeface="DM Sans Light"/>
              </a:rPr>
              <a:t>Underwriting, policy management &amp; claim processes takes lot of manual effort especially on commercial side.</a:t>
            </a:r>
            <a:endParaRPr sz="1200">
              <a:solidFill>
                <a:schemeClr val="lt2"/>
              </a:solidFill>
              <a:latin typeface="DM Sans Light"/>
              <a:ea typeface="DM Sans Light"/>
              <a:cs typeface="DM Sans Light"/>
              <a:sym typeface="DM Sans Light"/>
            </a:endParaRPr>
          </a:p>
        </p:txBody>
      </p:sp>
      <p:sp>
        <p:nvSpPr>
          <p:cNvPr id="1475" name="Google Shape;1475;p91"/>
          <p:cNvSpPr txBox="1"/>
          <p:nvPr/>
        </p:nvSpPr>
        <p:spPr>
          <a:xfrm>
            <a:off x="4604894" y="1247425"/>
            <a:ext cx="1832100" cy="3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FFFFFF"/>
                </a:solidFill>
                <a:latin typeface="DM Sans Medium"/>
                <a:ea typeface="DM Sans Medium"/>
                <a:cs typeface="DM Sans Medium"/>
                <a:sym typeface="DM Sans Medium"/>
              </a:rPr>
              <a:t>Problem</a:t>
            </a:r>
            <a:endParaRPr sz="1600">
              <a:solidFill>
                <a:srgbClr val="FFFFFF"/>
              </a:solidFill>
              <a:latin typeface="DM Sans Medium"/>
              <a:ea typeface="DM Sans Medium"/>
              <a:cs typeface="DM Sans Medium"/>
              <a:sym typeface="DM Sans Medium"/>
            </a:endParaRPr>
          </a:p>
        </p:txBody>
      </p:sp>
      <p:sp>
        <p:nvSpPr>
          <p:cNvPr id="1476" name="Google Shape;1476;p91"/>
          <p:cNvSpPr txBox="1"/>
          <p:nvPr/>
        </p:nvSpPr>
        <p:spPr>
          <a:xfrm>
            <a:off x="4604899" y="3157175"/>
            <a:ext cx="3256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2"/>
                </a:solidFill>
                <a:latin typeface="DM Sans Light"/>
                <a:ea typeface="DM Sans Light"/>
                <a:cs typeface="DM Sans Light"/>
                <a:sym typeface="DM Sans Light"/>
              </a:rPr>
              <a:t>Agents, underwriters, adjusters achieving higher level of efficiency by AI agent performing on behalf of the users.</a:t>
            </a:r>
            <a:endParaRPr sz="1200">
              <a:solidFill>
                <a:schemeClr val="lt2"/>
              </a:solidFill>
              <a:latin typeface="DM Sans Light"/>
              <a:ea typeface="DM Sans Light"/>
              <a:cs typeface="DM Sans Light"/>
              <a:sym typeface="DM Sans Light"/>
            </a:endParaRPr>
          </a:p>
        </p:txBody>
      </p:sp>
      <p:sp>
        <p:nvSpPr>
          <p:cNvPr id="1477" name="Google Shape;1477;p91"/>
          <p:cNvSpPr txBox="1"/>
          <p:nvPr/>
        </p:nvSpPr>
        <p:spPr>
          <a:xfrm>
            <a:off x="4604894" y="2776270"/>
            <a:ext cx="990000" cy="3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FFFFFF"/>
                </a:solidFill>
                <a:latin typeface="DM Sans Medium"/>
                <a:ea typeface="DM Sans Medium"/>
                <a:cs typeface="DM Sans Medium"/>
                <a:sym typeface="DM Sans Medium"/>
              </a:rPr>
              <a:t>Solution</a:t>
            </a:r>
            <a:endParaRPr sz="1600">
              <a:solidFill>
                <a:srgbClr val="FFFFFF"/>
              </a:solidFill>
              <a:latin typeface="DM Sans Medium"/>
              <a:ea typeface="DM Sans Medium"/>
              <a:cs typeface="DM Sans Medium"/>
              <a:sym typeface="DM Sans Medium"/>
            </a:endParaRPr>
          </a:p>
        </p:txBody>
      </p:sp>
      <p:cxnSp>
        <p:nvCxnSpPr>
          <p:cNvPr id="1478" name="Google Shape;1478;p91"/>
          <p:cNvCxnSpPr/>
          <p:nvPr/>
        </p:nvCxnSpPr>
        <p:spPr>
          <a:xfrm flipH="1">
            <a:off x="4569750" y="1325900"/>
            <a:ext cx="4500" cy="247200"/>
          </a:xfrm>
          <a:prstGeom prst="straightConnector1">
            <a:avLst/>
          </a:prstGeom>
          <a:noFill/>
          <a:ln cap="flat" cmpd="sng" w="28575">
            <a:solidFill>
              <a:schemeClr val="accent2"/>
            </a:solidFill>
            <a:prstDash val="solid"/>
            <a:round/>
            <a:headEnd len="med" w="med" type="none"/>
            <a:tailEnd len="med" w="med" type="none"/>
          </a:ln>
        </p:spPr>
      </p:cxnSp>
      <p:cxnSp>
        <p:nvCxnSpPr>
          <p:cNvPr id="1479" name="Google Shape;1479;p91"/>
          <p:cNvCxnSpPr/>
          <p:nvPr/>
        </p:nvCxnSpPr>
        <p:spPr>
          <a:xfrm flipH="1">
            <a:off x="4572000" y="2868119"/>
            <a:ext cx="4500" cy="247200"/>
          </a:xfrm>
          <a:prstGeom prst="straightConnector1">
            <a:avLst/>
          </a:prstGeom>
          <a:noFill/>
          <a:ln cap="flat" cmpd="sng" w="28575">
            <a:solidFill>
              <a:schemeClr val="accent2"/>
            </a:solidFill>
            <a:prstDash val="solid"/>
            <a:round/>
            <a:headEnd len="med" w="med" type="none"/>
            <a:tailEnd len="med" w="med" type="none"/>
          </a:ln>
        </p:spPr>
      </p:cxnSp>
      <p:pic>
        <p:nvPicPr>
          <p:cNvPr id="1480" name="Google Shape;1480;p91"/>
          <p:cNvPicPr preferRelativeResize="0"/>
          <p:nvPr/>
        </p:nvPicPr>
        <p:blipFill>
          <a:blip r:embed="rId4">
            <a:alphaModFix/>
          </a:blip>
          <a:stretch>
            <a:fillRect/>
          </a:stretch>
        </p:blipFill>
        <p:spPr>
          <a:xfrm>
            <a:off x="8054950" y="480275"/>
            <a:ext cx="621576" cy="171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29"/>
          <p:cNvPicPr preferRelativeResize="0"/>
          <p:nvPr/>
        </p:nvPicPr>
        <p:blipFill>
          <a:blip r:embed="rId3">
            <a:alphaModFix/>
          </a:blip>
          <a:stretch>
            <a:fillRect/>
          </a:stretch>
        </p:blipFill>
        <p:spPr>
          <a:xfrm flipH="1">
            <a:off x="5915700" y="1991025"/>
            <a:ext cx="3228300" cy="3152475"/>
          </a:xfrm>
          <a:prstGeom prst="rect">
            <a:avLst/>
          </a:prstGeom>
          <a:noFill/>
          <a:ln>
            <a:noFill/>
          </a:ln>
        </p:spPr>
      </p:pic>
      <p:sp>
        <p:nvSpPr>
          <p:cNvPr id="240" name="Google Shape;240;p29"/>
          <p:cNvSpPr/>
          <p:nvPr/>
        </p:nvSpPr>
        <p:spPr>
          <a:xfrm>
            <a:off x="6051525" y="4528500"/>
            <a:ext cx="2157000" cy="615000"/>
          </a:xfrm>
          <a:prstGeom prst="rect">
            <a:avLst/>
          </a:prstGeom>
          <a:solidFill>
            <a:srgbClr val="3432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41" name="Google Shape;241;p29"/>
          <p:cNvSpPr txBox="1"/>
          <p:nvPr/>
        </p:nvSpPr>
        <p:spPr>
          <a:xfrm>
            <a:off x="6178425" y="4619550"/>
            <a:ext cx="19032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DM Sans Medium"/>
                <a:ea typeface="DM Sans Medium"/>
                <a:cs typeface="DM Sans Medium"/>
                <a:sym typeface="DM Sans Medium"/>
              </a:rPr>
              <a:t>Vara Kumar</a:t>
            </a:r>
            <a:endParaRPr sz="2000">
              <a:solidFill>
                <a:schemeClr val="lt1"/>
              </a:solidFill>
              <a:latin typeface="DM Sans Medium"/>
              <a:ea typeface="DM Sans Medium"/>
              <a:cs typeface="DM Sans Medium"/>
              <a:sym typeface="DM Sans Medium"/>
            </a:endParaRPr>
          </a:p>
        </p:txBody>
      </p:sp>
      <p:pic>
        <p:nvPicPr>
          <p:cNvPr id="242" name="Google Shape;242;p29"/>
          <p:cNvPicPr preferRelativeResize="0"/>
          <p:nvPr/>
        </p:nvPicPr>
        <p:blipFill>
          <a:blip r:embed="rId4">
            <a:alphaModFix/>
          </a:blip>
          <a:stretch>
            <a:fillRect/>
          </a:stretch>
        </p:blipFill>
        <p:spPr>
          <a:xfrm>
            <a:off x="2430601" y="1553437"/>
            <a:ext cx="3940298" cy="3931652"/>
          </a:xfrm>
          <a:prstGeom prst="rect">
            <a:avLst/>
          </a:prstGeom>
          <a:noFill/>
          <a:ln>
            <a:noFill/>
          </a:ln>
        </p:spPr>
      </p:pic>
      <p:sp>
        <p:nvSpPr>
          <p:cNvPr id="243" name="Google Shape;243;p29"/>
          <p:cNvSpPr/>
          <p:nvPr/>
        </p:nvSpPr>
        <p:spPr>
          <a:xfrm>
            <a:off x="2430600" y="4528500"/>
            <a:ext cx="2157000" cy="615000"/>
          </a:xfrm>
          <a:prstGeom prst="rect">
            <a:avLst/>
          </a:prstGeom>
          <a:solidFill>
            <a:srgbClr val="3432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44" name="Google Shape;244;p29"/>
          <p:cNvSpPr txBox="1"/>
          <p:nvPr/>
        </p:nvSpPr>
        <p:spPr>
          <a:xfrm>
            <a:off x="2557500" y="4619550"/>
            <a:ext cx="19032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DM Sans Medium"/>
                <a:ea typeface="DM Sans Medium"/>
                <a:cs typeface="DM Sans Medium"/>
                <a:sym typeface="DM Sans Medium"/>
              </a:rPr>
              <a:t>Khadim Batti</a:t>
            </a:r>
            <a:endParaRPr sz="2000">
              <a:solidFill>
                <a:schemeClr val="lt1"/>
              </a:solidFill>
              <a:latin typeface="DM Sans Medium"/>
              <a:ea typeface="DM Sans Medium"/>
              <a:cs typeface="DM Sans Medium"/>
              <a:sym typeface="DM Sans Medium"/>
            </a:endParaRPr>
          </a:p>
        </p:txBody>
      </p:sp>
      <p:grpSp>
        <p:nvGrpSpPr>
          <p:cNvPr id="245" name="Google Shape;245;p29"/>
          <p:cNvGrpSpPr/>
          <p:nvPr/>
        </p:nvGrpSpPr>
        <p:grpSpPr>
          <a:xfrm>
            <a:off x="457200" y="457200"/>
            <a:ext cx="6579600" cy="1207775"/>
            <a:chOff x="457200" y="2413500"/>
            <a:chExt cx="6579600" cy="1207775"/>
          </a:xfrm>
        </p:grpSpPr>
        <p:sp>
          <p:nvSpPr>
            <p:cNvPr id="246" name="Google Shape;246;p29"/>
            <p:cNvSpPr txBox="1"/>
            <p:nvPr/>
          </p:nvSpPr>
          <p:spPr>
            <a:xfrm>
              <a:off x="457200" y="2631275"/>
              <a:ext cx="6579600" cy="99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FFFFFF"/>
                  </a:solidFill>
                  <a:latin typeface="DM Sans Medium"/>
                  <a:ea typeface="DM Sans Medium"/>
                  <a:cs typeface="DM Sans Medium"/>
                  <a:sym typeface="DM Sans Medium"/>
                </a:rPr>
                <a:t>From Adoption to Intelligence: Understanding the 2026 Blueprint</a:t>
              </a:r>
              <a:endParaRPr sz="2000">
                <a:solidFill>
                  <a:srgbClr val="FFFFFF"/>
                </a:solidFill>
                <a:latin typeface="DM Sans Medium"/>
                <a:ea typeface="DM Sans Medium"/>
                <a:cs typeface="DM Sans Medium"/>
                <a:sym typeface="DM Sans Medium"/>
              </a:endParaRPr>
            </a:p>
          </p:txBody>
        </p:sp>
        <p:sp>
          <p:nvSpPr>
            <p:cNvPr id="247" name="Google Shape;247;p29"/>
            <p:cNvSpPr txBox="1"/>
            <p:nvPr/>
          </p:nvSpPr>
          <p:spPr>
            <a:xfrm>
              <a:off x="457200" y="2413500"/>
              <a:ext cx="2090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100"/>
                <a:buFont typeface="Arial"/>
                <a:buNone/>
              </a:pPr>
              <a:r>
                <a:rPr lang="en" sz="1200">
                  <a:solidFill>
                    <a:schemeClr val="accent2"/>
                  </a:solidFill>
                  <a:latin typeface="DM Sans Light"/>
                  <a:ea typeface="DM Sans Light"/>
                  <a:cs typeface="DM Sans Light"/>
                  <a:sym typeface="DM Sans Light"/>
                </a:rPr>
                <a:t>From the Founders’ Desk</a:t>
              </a:r>
              <a:endParaRPr sz="1200">
                <a:solidFill>
                  <a:schemeClr val="accent2"/>
                </a:solidFill>
                <a:latin typeface="DM Sans Light"/>
                <a:ea typeface="DM Sans Light"/>
                <a:cs typeface="DM Sans Light"/>
                <a:sym typeface="DM Sans Light"/>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484" name="Shape 1484"/>
        <p:cNvGrpSpPr/>
        <p:nvPr/>
      </p:nvGrpSpPr>
      <p:grpSpPr>
        <a:xfrm>
          <a:off x="0" y="0"/>
          <a:ext cx="0" cy="0"/>
          <a:chOff x="0" y="0"/>
          <a:chExt cx="0" cy="0"/>
        </a:xfrm>
      </p:grpSpPr>
      <p:sp>
        <p:nvSpPr>
          <p:cNvPr id="1485" name="Google Shape;1485;p92"/>
          <p:cNvSpPr/>
          <p:nvPr/>
        </p:nvSpPr>
        <p:spPr>
          <a:xfrm>
            <a:off x="0" y="0"/>
            <a:ext cx="3776700" cy="905400"/>
          </a:xfrm>
          <a:prstGeom prst="rect">
            <a:avLst/>
          </a:prstGeom>
          <a:solidFill>
            <a:srgbClr val="3532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486" name="Google Shape;1486;p92"/>
          <p:cNvSpPr/>
          <p:nvPr/>
        </p:nvSpPr>
        <p:spPr>
          <a:xfrm>
            <a:off x="3776700" y="905400"/>
            <a:ext cx="5367300" cy="4238100"/>
          </a:xfrm>
          <a:prstGeom prst="rect">
            <a:avLst/>
          </a:prstGeom>
          <a:solidFill>
            <a:srgbClr val="3532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pic>
        <p:nvPicPr>
          <p:cNvPr id="1487" name="Google Shape;1487;p92"/>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1488" name="Google Shape;1488;p92"/>
          <p:cNvSpPr txBox="1"/>
          <p:nvPr/>
        </p:nvSpPr>
        <p:spPr>
          <a:xfrm>
            <a:off x="361950" y="350400"/>
            <a:ext cx="3987900" cy="48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FFFFFF"/>
                </a:solidFill>
                <a:latin typeface="DM Sans Medium"/>
                <a:ea typeface="DM Sans Medium"/>
                <a:cs typeface="DM Sans Medium"/>
                <a:sym typeface="DM Sans Medium"/>
              </a:rPr>
              <a:t>Seek [AI Assist]</a:t>
            </a:r>
            <a:endParaRPr sz="2000">
              <a:solidFill>
                <a:srgbClr val="FFFFFF"/>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rgbClr val="FFFFFF"/>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rgbClr val="FFFFFF"/>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rgbClr val="FFFFFF"/>
              </a:solidFill>
              <a:latin typeface="DM Sans Medium"/>
              <a:ea typeface="DM Sans Medium"/>
              <a:cs typeface="DM Sans Medium"/>
              <a:sym typeface="DM Sans Medium"/>
            </a:endParaRPr>
          </a:p>
        </p:txBody>
      </p:sp>
      <p:pic>
        <p:nvPicPr>
          <p:cNvPr id="1489" name="Google Shape;1489;p92" title="Seek AI Assist Insurance Voiceover.mov">
            <a:hlinkClick r:id="rId4"/>
          </p:cNvPr>
          <p:cNvPicPr preferRelativeResize="0"/>
          <p:nvPr/>
        </p:nvPicPr>
        <p:blipFill>
          <a:blip r:embed="rId5">
            <a:alphaModFix/>
          </a:blip>
          <a:stretch>
            <a:fillRect/>
          </a:stretch>
        </p:blipFill>
        <p:spPr>
          <a:xfrm>
            <a:off x="457200" y="1141175"/>
            <a:ext cx="7304673" cy="3766552"/>
          </a:xfrm>
          <a:prstGeom prst="rect">
            <a:avLst/>
          </a:prstGeom>
          <a:noFill/>
          <a:ln>
            <a:noFill/>
          </a:ln>
        </p:spPr>
      </p:pic>
      <p:pic>
        <p:nvPicPr>
          <p:cNvPr id="1490" name="Google Shape;1490;p92"/>
          <p:cNvPicPr preferRelativeResize="0"/>
          <p:nvPr/>
        </p:nvPicPr>
        <p:blipFill>
          <a:blip r:embed="rId6">
            <a:alphaModFix/>
          </a:blip>
          <a:stretch>
            <a:fillRect/>
          </a:stretch>
        </p:blipFill>
        <p:spPr>
          <a:xfrm>
            <a:off x="8054950" y="480275"/>
            <a:ext cx="621576" cy="1714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494" name="Shape 1494"/>
        <p:cNvGrpSpPr/>
        <p:nvPr/>
      </p:nvGrpSpPr>
      <p:grpSpPr>
        <a:xfrm>
          <a:off x="0" y="0"/>
          <a:ext cx="0" cy="0"/>
          <a:chOff x="0" y="0"/>
          <a:chExt cx="0" cy="0"/>
        </a:xfrm>
      </p:grpSpPr>
      <p:pic>
        <p:nvPicPr>
          <p:cNvPr id="1495" name="Google Shape;1495;p93"/>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1496" name="Google Shape;1496;p93"/>
          <p:cNvSpPr/>
          <p:nvPr/>
        </p:nvSpPr>
        <p:spPr>
          <a:xfrm>
            <a:off x="1876329" y="-788275"/>
            <a:ext cx="12903300" cy="12902700"/>
          </a:xfrm>
          <a:prstGeom prst="ellipse">
            <a:avLst/>
          </a:prstGeom>
          <a:solidFill>
            <a:srgbClr val="3532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9F9F2"/>
              </a:solidFill>
              <a:latin typeface="IBM Plex Sans"/>
              <a:ea typeface="IBM Plex Sans"/>
              <a:cs typeface="IBM Plex Sans"/>
              <a:sym typeface="IBM Plex Sans"/>
            </a:endParaRPr>
          </a:p>
        </p:txBody>
      </p:sp>
      <p:sp>
        <p:nvSpPr>
          <p:cNvPr id="1497" name="Google Shape;1497;p93"/>
          <p:cNvSpPr txBox="1"/>
          <p:nvPr/>
        </p:nvSpPr>
        <p:spPr>
          <a:xfrm>
            <a:off x="361950" y="316989"/>
            <a:ext cx="2631600" cy="103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FFFFFF"/>
                </a:solidFill>
                <a:latin typeface="DM Sans Medium"/>
                <a:ea typeface="DM Sans Medium"/>
                <a:cs typeface="DM Sans Medium"/>
                <a:sym typeface="DM Sans Medium"/>
              </a:rPr>
              <a:t>AI agent acting as a customer to train agents &amp; adjusters</a:t>
            </a:r>
            <a:endParaRPr sz="2000">
              <a:solidFill>
                <a:srgbClr val="FFFFFF"/>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rgbClr val="FFFFFF"/>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rgbClr val="FFFFFF"/>
              </a:solidFill>
              <a:latin typeface="DM Sans Medium"/>
              <a:ea typeface="DM Sans Medium"/>
              <a:cs typeface="DM Sans Medium"/>
              <a:sym typeface="DM Sans Medium"/>
            </a:endParaRPr>
          </a:p>
        </p:txBody>
      </p:sp>
      <p:sp>
        <p:nvSpPr>
          <p:cNvPr id="1498" name="Google Shape;1498;p93"/>
          <p:cNvSpPr txBox="1"/>
          <p:nvPr/>
        </p:nvSpPr>
        <p:spPr>
          <a:xfrm>
            <a:off x="4604894" y="1653950"/>
            <a:ext cx="4113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2"/>
                </a:solidFill>
                <a:latin typeface="DM Sans Light"/>
                <a:ea typeface="DM Sans Light"/>
                <a:cs typeface="DM Sans Light"/>
                <a:sym typeface="DM Sans Light"/>
              </a:rPr>
              <a:t>Agents, adjusters go through troubling scenarios with customers during the calls. Simulation systems are not realistic today &amp; results in poor preparation.</a:t>
            </a:r>
            <a:endParaRPr sz="1200">
              <a:solidFill>
                <a:schemeClr val="lt2"/>
              </a:solidFill>
              <a:latin typeface="DM Sans Light"/>
              <a:ea typeface="DM Sans Light"/>
              <a:cs typeface="DM Sans Light"/>
              <a:sym typeface="DM Sans Light"/>
            </a:endParaRPr>
          </a:p>
        </p:txBody>
      </p:sp>
      <p:sp>
        <p:nvSpPr>
          <p:cNvPr id="1499" name="Google Shape;1499;p93"/>
          <p:cNvSpPr txBox="1"/>
          <p:nvPr/>
        </p:nvSpPr>
        <p:spPr>
          <a:xfrm>
            <a:off x="4604894" y="1247425"/>
            <a:ext cx="1832100" cy="3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FFFFFF"/>
                </a:solidFill>
                <a:latin typeface="DM Sans Medium"/>
                <a:ea typeface="DM Sans Medium"/>
                <a:cs typeface="DM Sans Medium"/>
                <a:sym typeface="DM Sans Medium"/>
              </a:rPr>
              <a:t>Problem</a:t>
            </a:r>
            <a:endParaRPr sz="1600">
              <a:solidFill>
                <a:srgbClr val="FFFFFF"/>
              </a:solidFill>
              <a:latin typeface="DM Sans Medium"/>
              <a:ea typeface="DM Sans Medium"/>
              <a:cs typeface="DM Sans Medium"/>
              <a:sym typeface="DM Sans Medium"/>
            </a:endParaRPr>
          </a:p>
        </p:txBody>
      </p:sp>
      <p:sp>
        <p:nvSpPr>
          <p:cNvPr id="1500" name="Google Shape;1500;p93"/>
          <p:cNvSpPr txBox="1"/>
          <p:nvPr/>
        </p:nvSpPr>
        <p:spPr>
          <a:xfrm>
            <a:off x="4604894" y="3157179"/>
            <a:ext cx="4113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2"/>
                </a:solidFill>
                <a:latin typeface="DM Sans Light"/>
                <a:ea typeface="DM Sans Light"/>
                <a:cs typeface="DM Sans Light"/>
                <a:sym typeface="DM Sans Light"/>
              </a:rPr>
              <a:t>Agents, adjusters are ready to face customers confidently as they have practiced in near real life scenario. Both application &amp; call are simulated.</a:t>
            </a:r>
            <a:endParaRPr sz="1200">
              <a:solidFill>
                <a:schemeClr val="lt2"/>
              </a:solidFill>
              <a:latin typeface="DM Sans Light"/>
              <a:ea typeface="DM Sans Light"/>
              <a:cs typeface="DM Sans Light"/>
              <a:sym typeface="DM Sans Light"/>
            </a:endParaRPr>
          </a:p>
        </p:txBody>
      </p:sp>
      <p:sp>
        <p:nvSpPr>
          <p:cNvPr id="1501" name="Google Shape;1501;p93"/>
          <p:cNvSpPr txBox="1"/>
          <p:nvPr/>
        </p:nvSpPr>
        <p:spPr>
          <a:xfrm>
            <a:off x="4604894" y="2776270"/>
            <a:ext cx="990000" cy="3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FFFFFF"/>
                </a:solidFill>
                <a:latin typeface="DM Sans Medium"/>
                <a:ea typeface="DM Sans Medium"/>
                <a:cs typeface="DM Sans Medium"/>
                <a:sym typeface="DM Sans Medium"/>
              </a:rPr>
              <a:t>Solution</a:t>
            </a:r>
            <a:endParaRPr sz="1600">
              <a:solidFill>
                <a:srgbClr val="FFFFFF"/>
              </a:solidFill>
              <a:latin typeface="DM Sans Medium"/>
              <a:ea typeface="DM Sans Medium"/>
              <a:cs typeface="DM Sans Medium"/>
              <a:sym typeface="DM Sans Medium"/>
            </a:endParaRPr>
          </a:p>
        </p:txBody>
      </p:sp>
      <p:cxnSp>
        <p:nvCxnSpPr>
          <p:cNvPr id="1502" name="Google Shape;1502;p93"/>
          <p:cNvCxnSpPr/>
          <p:nvPr/>
        </p:nvCxnSpPr>
        <p:spPr>
          <a:xfrm flipH="1">
            <a:off x="4569750" y="1325900"/>
            <a:ext cx="4500" cy="247200"/>
          </a:xfrm>
          <a:prstGeom prst="straightConnector1">
            <a:avLst/>
          </a:prstGeom>
          <a:noFill/>
          <a:ln cap="flat" cmpd="sng" w="28575">
            <a:solidFill>
              <a:schemeClr val="accent5"/>
            </a:solidFill>
            <a:prstDash val="solid"/>
            <a:round/>
            <a:headEnd len="med" w="med" type="none"/>
            <a:tailEnd len="med" w="med" type="none"/>
          </a:ln>
        </p:spPr>
      </p:cxnSp>
      <p:cxnSp>
        <p:nvCxnSpPr>
          <p:cNvPr id="1503" name="Google Shape;1503;p93"/>
          <p:cNvCxnSpPr/>
          <p:nvPr/>
        </p:nvCxnSpPr>
        <p:spPr>
          <a:xfrm flipH="1">
            <a:off x="4572000" y="2868119"/>
            <a:ext cx="4500" cy="247200"/>
          </a:xfrm>
          <a:prstGeom prst="straightConnector1">
            <a:avLst/>
          </a:prstGeom>
          <a:noFill/>
          <a:ln cap="flat" cmpd="sng" w="28575">
            <a:solidFill>
              <a:schemeClr val="accent5"/>
            </a:solidFill>
            <a:prstDash val="solid"/>
            <a:round/>
            <a:headEnd len="med" w="med" type="none"/>
            <a:tailEnd len="med" w="med" type="none"/>
          </a:ln>
        </p:spPr>
      </p:cxnSp>
      <p:pic>
        <p:nvPicPr>
          <p:cNvPr id="1504" name="Google Shape;1504;p93"/>
          <p:cNvPicPr preferRelativeResize="0"/>
          <p:nvPr/>
        </p:nvPicPr>
        <p:blipFill>
          <a:blip r:embed="rId4">
            <a:alphaModFix/>
          </a:blip>
          <a:stretch>
            <a:fillRect/>
          </a:stretch>
        </p:blipFill>
        <p:spPr>
          <a:xfrm>
            <a:off x="8054950" y="480275"/>
            <a:ext cx="621576" cy="1714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508" name="Shape 1508"/>
        <p:cNvGrpSpPr/>
        <p:nvPr/>
      </p:nvGrpSpPr>
      <p:grpSpPr>
        <a:xfrm>
          <a:off x="0" y="0"/>
          <a:ext cx="0" cy="0"/>
          <a:chOff x="0" y="0"/>
          <a:chExt cx="0" cy="0"/>
        </a:xfrm>
      </p:grpSpPr>
      <p:sp>
        <p:nvSpPr>
          <p:cNvPr id="1509" name="Google Shape;1509;p94"/>
          <p:cNvSpPr/>
          <p:nvPr/>
        </p:nvSpPr>
        <p:spPr>
          <a:xfrm>
            <a:off x="0" y="0"/>
            <a:ext cx="3776700" cy="905400"/>
          </a:xfrm>
          <a:prstGeom prst="rect">
            <a:avLst/>
          </a:prstGeom>
          <a:solidFill>
            <a:srgbClr val="3532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510" name="Google Shape;1510;p94"/>
          <p:cNvSpPr/>
          <p:nvPr/>
        </p:nvSpPr>
        <p:spPr>
          <a:xfrm>
            <a:off x="3776700" y="905400"/>
            <a:ext cx="5367300" cy="4238100"/>
          </a:xfrm>
          <a:prstGeom prst="rect">
            <a:avLst/>
          </a:prstGeom>
          <a:solidFill>
            <a:srgbClr val="3532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pic>
        <p:nvPicPr>
          <p:cNvPr id="1511" name="Google Shape;1511;p94"/>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1512" name="Google Shape;1512;p94"/>
          <p:cNvSpPr txBox="1"/>
          <p:nvPr/>
        </p:nvSpPr>
        <p:spPr>
          <a:xfrm>
            <a:off x="361950" y="350400"/>
            <a:ext cx="3987900" cy="48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FFFFFF"/>
                </a:solidFill>
                <a:latin typeface="DM Sans Medium"/>
                <a:ea typeface="DM Sans Medium"/>
                <a:cs typeface="DM Sans Medium"/>
                <a:sym typeface="DM Sans Medium"/>
              </a:rPr>
              <a:t>Mirror + AI Roleplay</a:t>
            </a:r>
            <a:endParaRPr sz="2000">
              <a:solidFill>
                <a:srgbClr val="FFFFFF"/>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rgbClr val="FFFFFF"/>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rgbClr val="FFFFFF"/>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rgbClr val="FFFFFF"/>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rgbClr val="FFFFFF"/>
              </a:solidFill>
              <a:latin typeface="DM Sans Medium"/>
              <a:ea typeface="DM Sans Medium"/>
              <a:cs typeface="DM Sans Medium"/>
              <a:sym typeface="DM Sans Medium"/>
            </a:endParaRPr>
          </a:p>
        </p:txBody>
      </p:sp>
      <p:pic>
        <p:nvPicPr>
          <p:cNvPr id="1513" name="Google Shape;1513;p94" title="[SF] Insurance AI Roleplay Mirror.mkv">
            <a:hlinkClick r:id="rId4"/>
          </p:cNvPr>
          <p:cNvPicPr preferRelativeResize="0"/>
          <p:nvPr/>
        </p:nvPicPr>
        <p:blipFill>
          <a:blip r:embed="rId5">
            <a:alphaModFix/>
          </a:blip>
          <a:stretch>
            <a:fillRect/>
          </a:stretch>
        </p:blipFill>
        <p:spPr>
          <a:xfrm>
            <a:off x="457200" y="1003225"/>
            <a:ext cx="6885432" cy="3882902"/>
          </a:xfrm>
          <a:prstGeom prst="rect">
            <a:avLst/>
          </a:prstGeom>
          <a:noFill/>
          <a:ln>
            <a:noFill/>
          </a:ln>
        </p:spPr>
      </p:pic>
      <p:pic>
        <p:nvPicPr>
          <p:cNvPr id="1514" name="Google Shape;1514;p94"/>
          <p:cNvPicPr preferRelativeResize="0"/>
          <p:nvPr/>
        </p:nvPicPr>
        <p:blipFill>
          <a:blip r:embed="rId6">
            <a:alphaModFix/>
          </a:blip>
          <a:stretch>
            <a:fillRect/>
          </a:stretch>
        </p:blipFill>
        <p:spPr>
          <a:xfrm>
            <a:off x="8054950" y="480275"/>
            <a:ext cx="621576" cy="1714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18" name="Shape 1518"/>
        <p:cNvGrpSpPr/>
        <p:nvPr/>
      </p:nvGrpSpPr>
      <p:grpSpPr>
        <a:xfrm>
          <a:off x="0" y="0"/>
          <a:ext cx="0" cy="0"/>
          <a:chOff x="0" y="0"/>
          <a:chExt cx="0" cy="0"/>
        </a:xfrm>
      </p:grpSpPr>
      <p:sp>
        <p:nvSpPr>
          <p:cNvPr id="1519" name="Google Shape;1519;p95"/>
          <p:cNvSpPr/>
          <p:nvPr/>
        </p:nvSpPr>
        <p:spPr>
          <a:xfrm>
            <a:off x="4572000" y="1204100"/>
            <a:ext cx="7706100" cy="7705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9F9F2"/>
              </a:solidFill>
              <a:latin typeface="IBM Plex Sans"/>
              <a:ea typeface="IBM Plex Sans"/>
              <a:cs typeface="IBM Plex Sans"/>
              <a:sym typeface="IBM Plex Sans"/>
            </a:endParaRPr>
          </a:p>
        </p:txBody>
      </p:sp>
      <p:grpSp>
        <p:nvGrpSpPr>
          <p:cNvPr id="1520" name="Google Shape;1520;p95"/>
          <p:cNvGrpSpPr/>
          <p:nvPr/>
        </p:nvGrpSpPr>
        <p:grpSpPr>
          <a:xfrm>
            <a:off x="5532345" y="418993"/>
            <a:ext cx="3213193" cy="4724498"/>
            <a:chOff x="5844903" y="418993"/>
            <a:chExt cx="3213193" cy="4724498"/>
          </a:xfrm>
        </p:grpSpPr>
        <p:grpSp>
          <p:nvGrpSpPr>
            <p:cNvPr id="1521" name="Google Shape;1521;p95"/>
            <p:cNvGrpSpPr/>
            <p:nvPr/>
          </p:nvGrpSpPr>
          <p:grpSpPr>
            <a:xfrm>
              <a:off x="5844903" y="418993"/>
              <a:ext cx="3213193" cy="4724498"/>
              <a:chOff x="1913000" y="51886"/>
              <a:chExt cx="3643902" cy="5357789"/>
            </a:xfrm>
          </p:grpSpPr>
          <p:sp>
            <p:nvSpPr>
              <p:cNvPr id="1522" name="Google Shape;1522;p95"/>
              <p:cNvSpPr/>
              <p:nvPr/>
            </p:nvSpPr>
            <p:spPr>
              <a:xfrm>
                <a:off x="4394200" y="585475"/>
                <a:ext cx="1014500" cy="1717950"/>
              </a:xfrm>
              <a:custGeom>
                <a:rect b="b" l="l" r="r" t="t"/>
                <a:pathLst>
                  <a:path extrusionOk="0" h="68718" w="40580">
                    <a:moveTo>
                      <a:pt x="30445" y="0"/>
                    </a:moveTo>
                    <a:cubicBezTo>
                      <a:pt x="25952" y="0"/>
                      <a:pt x="21992" y="4005"/>
                      <a:pt x="21992" y="4005"/>
                    </a:cubicBezTo>
                    <a:lnTo>
                      <a:pt x="5661" y="27718"/>
                    </a:lnTo>
                    <a:lnTo>
                      <a:pt x="0" y="37470"/>
                    </a:lnTo>
                    <a:lnTo>
                      <a:pt x="7917" y="68717"/>
                    </a:lnTo>
                    <a:lnTo>
                      <a:pt x="20041" y="51736"/>
                    </a:lnTo>
                    <a:lnTo>
                      <a:pt x="32854" y="23166"/>
                    </a:lnTo>
                    <a:cubicBezTo>
                      <a:pt x="32854" y="23166"/>
                      <a:pt x="40579" y="5726"/>
                      <a:pt x="34689" y="1404"/>
                    </a:cubicBezTo>
                    <a:cubicBezTo>
                      <a:pt x="33292" y="388"/>
                      <a:pt x="31843" y="0"/>
                      <a:pt x="30445" y="0"/>
                    </a:cubicBezTo>
                    <a:close/>
                  </a:path>
                </a:pathLst>
              </a:custGeom>
              <a:solidFill>
                <a:srgbClr val="824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95"/>
              <p:cNvSpPr/>
              <p:nvPr/>
            </p:nvSpPr>
            <p:spPr>
              <a:xfrm>
                <a:off x="3298450" y="3310225"/>
                <a:ext cx="1970650" cy="2098775"/>
              </a:xfrm>
              <a:custGeom>
                <a:rect b="b" l="l" r="r" t="t"/>
                <a:pathLst>
                  <a:path extrusionOk="0" h="83951" w="78826">
                    <a:moveTo>
                      <a:pt x="46584" y="1"/>
                    </a:moveTo>
                    <a:lnTo>
                      <a:pt x="9753" y="25396"/>
                    </a:lnTo>
                    <a:lnTo>
                      <a:pt x="0" y="51518"/>
                    </a:lnTo>
                    <a:lnTo>
                      <a:pt x="8529" y="83951"/>
                    </a:lnTo>
                    <a:lnTo>
                      <a:pt x="27767" y="83951"/>
                    </a:lnTo>
                    <a:lnTo>
                      <a:pt x="30406" y="79590"/>
                    </a:lnTo>
                    <a:lnTo>
                      <a:pt x="38782" y="60276"/>
                    </a:lnTo>
                    <a:cubicBezTo>
                      <a:pt x="38782" y="60276"/>
                      <a:pt x="61232" y="54425"/>
                      <a:pt x="70029" y="30253"/>
                    </a:cubicBezTo>
                    <a:cubicBezTo>
                      <a:pt x="78825" y="6120"/>
                      <a:pt x="46584" y="1"/>
                      <a:pt x="46584" y="1"/>
                    </a:cubicBezTo>
                    <a:close/>
                  </a:path>
                </a:pathLst>
              </a:custGeom>
              <a:solidFill>
                <a:srgbClr val="824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95"/>
              <p:cNvSpPr/>
              <p:nvPr/>
            </p:nvSpPr>
            <p:spPr>
              <a:xfrm rot="529082">
                <a:off x="2416954" y="238116"/>
                <a:ext cx="2768131" cy="4389738"/>
              </a:xfrm>
              <a:custGeom>
                <a:rect b="b" l="l" r="r" t="t"/>
                <a:pathLst>
                  <a:path extrusionOk="0" h="175586" w="110723">
                    <a:moveTo>
                      <a:pt x="79433" y="0"/>
                    </a:moveTo>
                    <a:cubicBezTo>
                      <a:pt x="79132" y="0"/>
                      <a:pt x="78827" y="25"/>
                      <a:pt x="78520" y="75"/>
                    </a:cubicBezTo>
                    <a:lnTo>
                      <a:pt x="5011" y="12352"/>
                    </a:lnTo>
                    <a:cubicBezTo>
                      <a:pt x="2028" y="12850"/>
                      <a:pt x="1" y="15680"/>
                      <a:pt x="498" y="18663"/>
                    </a:cubicBezTo>
                    <a:lnTo>
                      <a:pt x="25893" y="170997"/>
                    </a:lnTo>
                    <a:cubicBezTo>
                      <a:pt x="26340" y="173677"/>
                      <a:pt x="28669" y="175585"/>
                      <a:pt x="31301" y="175585"/>
                    </a:cubicBezTo>
                    <a:cubicBezTo>
                      <a:pt x="31599" y="175585"/>
                      <a:pt x="31900" y="175561"/>
                      <a:pt x="32204" y="175510"/>
                    </a:cubicBezTo>
                    <a:lnTo>
                      <a:pt x="105712" y="163233"/>
                    </a:lnTo>
                    <a:cubicBezTo>
                      <a:pt x="108696" y="162736"/>
                      <a:pt x="110723" y="159906"/>
                      <a:pt x="110226" y="156922"/>
                    </a:cubicBezTo>
                    <a:lnTo>
                      <a:pt x="84868" y="4589"/>
                    </a:lnTo>
                    <a:cubicBezTo>
                      <a:pt x="84422" y="1909"/>
                      <a:pt x="82093" y="0"/>
                      <a:pt x="79433" y="0"/>
                    </a:cubicBezTo>
                    <a:close/>
                  </a:path>
                </a:pathLst>
              </a:custGeom>
              <a:solidFill>
                <a:srgbClr val="353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95"/>
              <p:cNvSpPr/>
              <p:nvPr/>
            </p:nvSpPr>
            <p:spPr>
              <a:xfrm rot="529082">
                <a:off x="2485814" y="347144"/>
                <a:ext cx="2631403" cy="4171584"/>
              </a:xfrm>
              <a:custGeom>
                <a:rect b="b" l="l" r="r" t="t"/>
                <a:pathLst>
                  <a:path extrusionOk="0" h="166860" w="105254">
                    <a:moveTo>
                      <a:pt x="75514" y="0"/>
                    </a:moveTo>
                    <a:cubicBezTo>
                      <a:pt x="75219" y="0"/>
                      <a:pt x="74920" y="25"/>
                      <a:pt x="74618" y="78"/>
                    </a:cubicBezTo>
                    <a:lnTo>
                      <a:pt x="4743" y="11704"/>
                    </a:lnTo>
                    <a:cubicBezTo>
                      <a:pt x="1913" y="12202"/>
                      <a:pt x="0" y="14879"/>
                      <a:pt x="459" y="17709"/>
                    </a:cubicBezTo>
                    <a:lnTo>
                      <a:pt x="24592" y="162508"/>
                    </a:lnTo>
                    <a:cubicBezTo>
                      <a:pt x="25006" y="165056"/>
                      <a:pt x="27216" y="166860"/>
                      <a:pt x="29746" y="166860"/>
                    </a:cubicBezTo>
                    <a:cubicBezTo>
                      <a:pt x="30026" y="166860"/>
                      <a:pt x="30311" y="166838"/>
                      <a:pt x="30597" y="166792"/>
                    </a:cubicBezTo>
                    <a:lnTo>
                      <a:pt x="100472" y="155165"/>
                    </a:lnTo>
                    <a:cubicBezTo>
                      <a:pt x="103303" y="154668"/>
                      <a:pt x="105253" y="151991"/>
                      <a:pt x="104756" y="149161"/>
                    </a:cubicBezTo>
                    <a:lnTo>
                      <a:pt x="80623" y="4361"/>
                    </a:lnTo>
                    <a:cubicBezTo>
                      <a:pt x="80212" y="1828"/>
                      <a:pt x="78025" y="0"/>
                      <a:pt x="755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95"/>
              <p:cNvSpPr/>
              <p:nvPr/>
            </p:nvSpPr>
            <p:spPr>
              <a:xfrm rot="529082">
                <a:off x="3257755" y="381032"/>
                <a:ext cx="1025996" cy="277481"/>
              </a:xfrm>
              <a:custGeom>
                <a:rect b="b" l="l" r="r" t="t"/>
                <a:pathLst>
                  <a:path extrusionOk="0" h="11099" w="41039">
                    <a:moveTo>
                      <a:pt x="41038" y="1"/>
                    </a:moveTo>
                    <a:lnTo>
                      <a:pt x="1" y="6847"/>
                    </a:lnTo>
                    <a:lnTo>
                      <a:pt x="1377" y="8491"/>
                    </a:lnTo>
                    <a:cubicBezTo>
                      <a:pt x="2815" y="10158"/>
                      <a:pt x="4756" y="11099"/>
                      <a:pt x="6722" y="11099"/>
                    </a:cubicBezTo>
                    <a:cubicBezTo>
                      <a:pt x="7056" y="11099"/>
                      <a:pt x="7392" y="11071"/>
                      <a:pt x="7726" y="11016"/>
                    </a:cubicBezTo>
                    <a:lnTo>
                      <a:pt x="34996" y="6464"/>
                    </a:lnTo>
                    <a:cubicBezTo>
                      <a:pt x="37176" y="6120"/>
                      <a:pt x="39011" y="4590"/>
                      <a:pt x="40006" y="2334"/>
                    </a:cubicBezTo>
                    <a:lnTo>
                      <a:pt x="41038" y="1"/>
                    </a:lnTo>
                    <a:close/>
                  </a:path>
                </a:pathLst>
              </a:custGeom>
              <a:solidFill>
                <a:srgbClr val="353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95"/>
              <p:cNvSpPr/>
              <p:nvPr/>
            </p:nvSpPr>
            <p:spPr>
              <a:xfrm>
                <a:off x="1913000" y="2375900"/>
                <a:ext cx="1842500" cy="3033775"/>
              </a:xfrm>
              <a:custGeom>
                <a:rect b="b" l="l" r="r" t="t"/>
                <a:pathLst>
                  <a:path extrusionOk="0" h="121351" w="73700">
                    <a:moveTo>
                      <a:pt x="11401" y="0"/>
                    </a:moveTo>
                    <a:cubicBezTo>
                      <a:pt x="5522" y="0"/>
                      <a:pt x="4398" y="7618"/>
                      <a:pt x="4398" y="7618"/>
                    </a:cubicBezTo>
                    <a:cubicBezTo>
                      <a:pt x="4398" y="7618"/>
                      <a:pt x="19276" y="25900"/>
                      <a:pt x="14878" y="47623"/>
                    </a:cubicBezTo>
                    <a:cubicBezTo>
                      <a:pt x="10479" y="69347"/>
                      <a:pt x="24401" y="83498"/>
                      <a:pt x="24401" y="83498"/>
                    </a:cubicBezTo>
                    <a:lnTo>
                      <a:pt x="0" y="121324"/>
                    </a:lnTo>
                    <a:lnTo>
                      <a:pt x="63947" y="121324"/>
                    </a:lnTo>
                    <a:cubicBezTo>
                      <a:pt x="63947" y="121324"/>
                      <a:pt x="64002" y="121351"/>
                      <a:pt x="64106" y="121351"/>
                    </a:cubicBezTo>
                    <a:cubicBezTo>
                      <a:pt x="64736" y="121351"/>
                      <a:pt x="67171" y="120335"/>
                      <a:pt x="70028" y="105949"/>
                    </a:cubicBezTo>
                    <a:cubicBezTo>
                      <a:pt x="73700" y="85449"/>
                      <a:pt x="66854" y="62501"/>
                      <a:pt x="52971" y="51066"/>
                    </a:cubicBezTo>
                    <a:cubicBezTo>
                      <a:pt x="39049" y="39592"/>
                      <a:pt x="43447" y="38597"/>
                      <a:pt x="34919" y="21769"/>
                    </a:cubicBezTo>
                    <a:cubicBezTo>
                      <a:pt x="26351" y="4903"/>
                      <a:pt x="18779" y="772"/>
                      <a:pt x="12200" y="45"/>
                    </a:cubicBezTo>
                    <a:cubicBezTo>
                      <a:pt x="11925" y="15"/>
                      <a:pt x="11658" y="0"/>
                      <a:pt x="11401" y="0"/>
                    </a:cubicBezTo>
                    <a:close/>
                  </a:path>
                </a:pathLst>
              </a:custGeom>
              <a:solidFill>
                <a:srgbClr val="824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95"/>
              <p:cNvSpPr/>
              <p:nvPr/>
            </p:nvSpPr>
            <p:spPr>
              <a:xfrm>
                <a:off x="4394202" y="1667136"/>
                <a:ext cx="912175" cy="964700"/>
              </a:xfrm>
              <a:custGeom>
                <a:rect b="b" l="l" r="r" t="t"/>
                <a:pathLst>
                  <a:path extrusionOk="0" h="38588" w="36487">
                    <a:moveTo>
                      <a:pt x="23955" y="1"/>
                    </a:moveTo>
                    <a:cubicBezTo>
                      <a:pt x="21444" y="1"/>
                      <a:pt x="18966" y="1162"/>
                      <a:pt x="17364" y="3336"/>
                    </a:cubicBezTo>
                    <a:lnTo>
                      <a:pt x="3060" y="22650"/>
                    </a:lnTo>
                    <a:cubicBezTo>
                      <a:pt x="0" y="26780"/>
                      <a:pt x="880" y="32632"/>
                      <a:pt x="5010" y="35692"/>
                    </a:cubicBezTo>
                    <a:lnTo>
                      <a:pt x="6464" y="36763"/>
                    </a:lnTo>
                    <a:cubicBezTo>
                      <a:pt x="8126" y="37994"/>
                      <a:pt x="10068" y="38588"/>
                      <a:pt x="11991" y="38588"/>
                    </a:cubicBezTo>
                    <a:cubicBezTo>
                      <a:pt x="14846" y="38588"/>
                      <a:pt x="17662" y="37280"/>
                      <a:pt x="19467" y="34812"/>
                    </a:cubicBezTo>
                    <a:lnTo>
                      <a:pt x="33771" y="15460"/>
                    </a:lnTo>
                    <a:cubicBezTo>
                      <a:pt x="36487" y="11826"/>
                      <a:pt x="35684" y="6701"/>
                      <a:pt x="32050" y="4024"/>
                    </a:cubicBezTo>
                    <a:lnTo>
                      <a:pt x="28799" y="1615"/>
                    </a:lnTo>
                    <a:cubicBezTo>
                      <a:pt x="27340" y="524"/>
                      <a:pt x="25640" y="1"/>
                      <a:pt x="23955" y="1"/>
                    </a:cubicBezTo>
                    <a:close/>
                  </a:path>
                </a:pathLst>
              </a:custGeom>
              <a:solidFill>
                <a:srgbClr val="824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95"/>
              <p:cNvSpPr/>
              <p:nvPr/>
            </p:nvSpPr>
            <p:spPr>
              <a:xfrm>
                <a:off x="4536652" y="2230111"/>
                <a:ext cx="929400" cy="987525"/>
              </a:xfrm>
              <a:custGeom>
                <a:rect b="b" l="l" r="r" t="t"/>
                <a:pathLst>
                  <a:path extrusionOk="0" h="39501" w="37176">
                    <a:moveTo>
                      <a:pt x="24695" y="0"/>
                    </a:moveTo>
                    <a:cubicBezTo>
                      <a:pt x="22147" y="0"/>
                      <a:pt x="19637" y="1165"/>
                      <a:pt x="18015" y="3382"/>
                    </a:cubicBezTo>
                    <a:lnTo>
                      <a:pt x="3099" y="23537"/>
                    </a:lnTo>
                    <a:cubicBezTo>
                      <a:pt x="1" y="27706"/>
                      <a:pt x="881" y="33634"/>
                      <a:pt x="5088" y="36732"/>
                    </a:cubicBezTo>
                    <a:lnTo>
                      <a:pt x="6311" y="37650"/>
                    </a:lnTo>
                    <a:cubicBezTo>
                      <a:pt x="8006" y="38898"/>
                      <a:pt x="9979" y="39500"/>
                      <a:pt x="11934" y="39500"/>
                    </a:cubicBezTo>
                    <a:cubicBezTo>
                      <a:pt x="14834" y="39500"/>
                      <a:pt x="17694" y="38174"/>
                      <a:pt x="19545" y="35661"/>
                    </a:cubicBezTo>
                    <a:lnTo>
                      <a:pt x="34422" y="15506"/>
                    </a:lnTo>
                    <a:cubicBezTo>
                      <a:pt x="37176" y="11834"/>
                      <a:pt x="36373" y="6633"/>
                      <a:pt x="32701" y="3879"/>
                    </a:cubicBezTo>
                    <a:lnTo>
                      <a:pt x="29642" y="1622"/>
                    </a:lnTo>
                    <a:cubicBezTo>
                      <a:pt x="28148" y="529"/>
                      <a:pt x="26413" y="0"/>
                      <a:pt x="24695" y="0"/>
                    </a:cubicBezTo>
                    <a:close/>
                  </a:path>
                </a:pathLst>
              </a:custGeom>
              <a:solidFill>
                <a:srgbClr val="824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95"/>
              <p:cNvSpPr/>
              <p:nvPr/>
            </p:nvSpPr>
            <p:spPr>
              <a:xfrm rot="529082">
                <a:off x="2655011" y="893711"/>
                <a:ext cx="146328" cy="368232"/>
              </a:xfrm>
              <a:custGeom>
                <a:rect b="b" l="l" r="r" t="t"/>
                <a:pathLst>
                  <a:path extrusionOk="0" h="14729" w="5853">
                    <a:moveTo>
                      <a:pt x="2691" y="1"/>
                    </a:moveTo>
                    <a:cubicBezTo>
                      <a:pt x="2624" y="1"/>
                      <a:pt x="2555" y="8"/>
                      <a:pt x="2487" y="21"/>
                    </a:cubicBezTo>
                    <a:lnTo>
                      <a:pt x="957" y="251"/>
                    </a:lnTo>
                    <a:cubicBezTo>
                      <a:pt x="383" y="365"/>
                      <a:pt x="1" y="901"/>
                      <a:pt x="115" y="1475"/>
                    </a:cubicBezTo>
                    <a:lnTo>
                      <a:pt x="2181" y="13866"/>
                    </a:lnTo>
                    <a:cubicBezTo>
                      <a:pt x="2248" y="14371"/>
                      <a:pt x="2671" y="14728"/>
                      <a:pt x="3163" y="14728"/>
                    </a:cubicBezTo>
                    <a:cubicBezTo>
                      <a:pt x="3229" y="14728"/>
                      <a:pt x="3298" y="14721"/>
                      <a:pt x="3366" y="14708"/>
                    </a:cubicBezTo>
                    <a:lnTo>
                      <a:pt x="4896" y="14478"/>
                    </a:lnTo>
                    <a:cubicBezTo>
                      <a:pt x="5470" y="14364"/>
                      <a:pt x="5852" y="13828"/>
                      <a:pt x="5738" y="13254"/>
                    </a:cubicBezTo>
                    <a:lnTo>
                      <a:pt x="3672" y="863"/>
                    </a:lnTo>
                    <a:cubicBezTo>
                      <a:pt x="3605" y="358"/>
                      <a:pt x="3182" y="1"/>
                      <a:pt x="2691" y="1"/>
                    </a:cubicBezTo>
                    <a:close/>
                  </a:path>
                </a:pathLst>
              </a:custGeom>
              <a:solidFill>
                <a:srgbClr val="353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95"/>
              <p:cNvSpPr/>
              <p:nvPr/>
            </p:nvSpPr>
            <p:spPr>
              <a:xfrm rot="529082">
                <a:off x="4787392" y="869766"/>
                <a:ext cx="146328" cy="368632"/>
              </a:xfrm>
              <a:custGeom>
                <a:rect b="b" l="l" r="r" t="t"/>
                <a:pathLst>
                  <a:path extrusionOk="0" h="14745" w="5853">
                    <a:moveTo>
                      <a:pt x="2633" y="0"/>
                    </a:moveTo>
                    <a:cubicBezTo>
                      <a:pt x="2585" y="0"/>
                      <a:pt x="2536" y="3"/>
                      <a:pt x="2487" y="10"/>
                    </a:cubicBezTo>
                    <a:lnTo>
                      <a:pt x="957" y="278"/>
                    </a:lnTo>
                    <a:cubicBezTo>
                      <a:pt x="383" y="354"/>
                      <a:pt x="1" y="890"/>
                      <a:pt x="116" y="1463"/>
                    </a:cubicBezTo>
                    <a:lnTo>
                      <a:pt x="2181" y="13855"/>
                    </a:lnTo>
                    <a:cubicBezTo>
                      <a:pt x="2251" y="14380"/>
                      <a:pt x="2705" y="14744"/>
                      <a:pt x="3220" y="14744"/>
                    </a:cubicBezTo>
                    <a:cubicBezTo>
                      <a:pt x="3269" y="14744"/>
                      <a:pt x="3317" y="14741"/>
                      <a:pt x="3366" y="14735"/>
                    </a:cubicBezTo>
                    <a:lnTo>
                      <a:pt x="4896" y="14467"/>
                    </a:lnTo>
                    <a:cubicBezTo>
                      <a:pt x="5470" y="14390"/>
                      <a:pt x="5852" y="13855"/>
                      <a:pt x="5738" y="13281"/>
                    </a:cubicBezTo>
                    <a:lnTo>
                      <a:pt x="3672" y="851"/>
                    </a:lnTo>
                    <a:cubicBezTo>
                      <a:pt x="3603" y="362"/>
                      <a:pt x="3149" y="0"/>
                      <a:pt x="2633" y="0"/>
                    </a:cubicBezTo>
                    <a:close/>
                  </a:path>
                </a:pathLst>
              </a:custGeom>
              <a:solidFill>
                <a:srgbClr val="353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95"/>
              <p:cNvSpPr/>
              <p:nvPr/>
            </p:nvSpPr>
            <p:spPr>
              <a:xfrm rot="529082">
                <a:off x="2659378" y="1289438"/>
                <a:ext cx="146328" cy="368657"/>
              </a:xfrm>
              <a:custGeom>
                <a:rect b="b" l="l" r="r" t="t"/>
                <a:pathLst>
                  <a:path extrusionOk="0" h="14746" w="5853">
                    <a:moveTo>
                      <a:pt x="2632" y="1"/>
                    </a:moveTo>
                    <a:cubicBezTo>
                      <a:pt x="2584" y="1"/>
                      <a:pt x="2535" y="4"/>
                      <a:pt x="2486" y="11"/>
                    </a:cubicBezTo>
                    <a:lnTo>
                      <a:pt x="957" y="278"/>
                    </a:lnTo>
                    <a:cubicBezTo>
                      <a:pt x="383" y="355"/>
                      <a:pt x="0" y="890"/>
                      <a:pt x="115" y="1464"/>
                    </a:cubicBezTo>
                    <a:lnTo>
                      <a:pt x="2180" y="13894"/>
                    </a:lnTo>
                    <a:cubicBezTo>
                      <a:pt x="2250" y="14383"/>
                      <a:pt x="2704" y="14745"/>
                      <a:pt x="3220" y="14745"/>
                    </a:cubicBezTo>
                    <a:cubicBezTo>
                      <a:pt x="3268" y="14745"/>
                      <a:pt x="3317" y="14742"/>
                      <a:pt x="3366" y="14735"/>
                    </a:cubicBezTo>
                    <a:lnTo>
                      <a:pt x="4896" y="14468"/>
                    </a:lnTo>
                    <a:cubicBezTo>
                      <a:pt x="5470" y="14391"/>
                      <a:pt x="5852" y="13856"/>
                      <a:pt x="5776" y="13282"/>
                    </a:cubicBezTo>
                    <a:lnTo>
                      <a:pt x="3672" y="890"/>
                    </a:lnTo>
                    <a:cubicBezTo>
                      <a:pt x="3602" y="366"/>
                      <a:pt x="3148" y="1"/>
                      <a:pt x="2632" y="1"/>
                    </a:cubicBezTo>
                    <a:close/>
                  </a:path>
                </a:pathLst>
              </a:custGeom>
              <a:solidFill>
                <a:srgbClr val="3532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95"/>
              <p:cNvSpPr/>
              <p:nvPr/>
            </p:nvSpPr>
            <p:spPr>
              <a:xfrm>
                <a:off x="4714502" y="2816961"/>
                <a:ext cx="842400" cy="888100"/>
              </a:xfrm>
              <a:custGeom>
                <a:rect b="b" l="l" r="r" t="t"/>
                <a:pathLst>
                  <a:path extrusionOk="0" h="35524" w="33696">
                    <a:moveTo>
                      <a:pt x="21991" y="1"/>
                    </a:moveTo>
                    <a:cubicBezTo>
                      <a:pt x="19652" y="1"/>
                      <a:pt x="17346" y="1070"/>
                      <a:pt x="15834" y="3085"/>
                    </a:cubicBezTo>
                    <a:lnTo>
                      <a:pt x="2869" y="20640"/>
                    </a:lnTo>
                    <a:cubicBezTo>
                      <a:pt x="1" y="24503"/>
                      <a:pt x="842" y="29934"/>
                      <a:pt x="4667" y="32764"/>
                    </a:cubicBezTo>
                    <a:lnTo>
                      <a:pt x="6120" y="33835"/>
                    </a:lnTo>
                    <a:cubicBezTo>
                      <a:pt x="7658" y="34973"/>
                      <a:pt x="9457" y="35524"/>
                      <a:pt x="11244" y="35524"/>
                    </a:cubicBezTo>
                    <a:cubicBezTo>
                      <a:pt x="13899" y="35524"/>
                      <a:pt x="16529" y="34308"/>
                      <a:pt x="18244" y="31999"/>
                    </a:cubicBezTo>
                    <a:lnTo>
                      <a:pt x="31209" y="14444"/>
                    </a:lnTo>
                    <a:cubicBezTo>
                      <a:pt x="33695" y="11078"/>
                      <a:pt x="33007" y="6298"/>
                      <a:pt x="29603" y="3812"/>
                    </a:cubicBezTo>
                    <a:lnTo>
                      <a:pt x="26505" y="1479"/>
                    </a:lnTo>
                    <a:cubicBezTo>
                      <a:pt x="25139" y="481"/>
                      <a:pt x="23558" y="1"/>
                      <a:pt x="21991" y="1"/>
                    </a:cubicBezTo>
                    <a:close/>
                  </a:path>
                </a:pathLst>
              </a:custGeom>
              <a:solidFill>
                <a:srgbClr val="824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95"/>
            <p:cNvGrpSpPr/>
            <p:nvPr/>
          </p:nvGrpSpPr>
          <p:grpSpPr>
            <a:xfrm>
              <a:off x="6900736" y="1795311"/>
              <a:ext cx="1286239" cy="966531"/>
              <a:chOff x="6791938" y="1671183"/>
              <a:chExt cx="1427252" cy="1072494"/>
            </a:xfrm>
          </p:grpSpPr>
          <p:sp>
            <p:nvSpPr>
              <p:cNvPr id="1535" name="Google Shape;1535;p95"/>
              <p:cNvSpPr/>
              <p:nvPr/>
            </p:nvSpPr>
            <p:spPr>
              <a:xfrm>
                <a:off x="6791938" y="1671183"/>
                <a:ext cx="959836" cy="1072494"/>
              </a:xfrm>
              <a:custGeom>
                <a:rect b="b" l="l" r="r" t="t"/>
                <a:pathLst>
                  <a:path extrusionOk="0" h="65878" w="58958">
                    <a:moveTo>
                      <a:pt x="42554" y="1"/>
                    </a:moveTo>
                    <a:lnTo>
                      <a:pt x="18966" y="54123"/>
                    </a:lnTo>
                    <a:lnTo>
                      <a:pt x="18570" y="54123"/>
                    </a:lnTo>
                    <a:lnTo>
                      <a:pt x="16140" y="31750"/>
                    </a:lnTo>
                    <a:lnTo>
                      <a:pt x="1" y="31750"/>
                    </a:lnTo>
                    <a:lnTo>
                      <a:pt x="4597" y="65877"/>
                    </a:lnTo>
                    <a:lnTo>
                      <a:pt x="29558" y="65877"/>
                    </a:lnTo>
                    <a:lnTo>
                      <a:pt x="589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95"/>
              <p:cNvSpPr/>
              <p:nvPr/>
            </p:nvSpPr>
            <p:spPr>
              <a:xfrm>
                <a:off x="6792378" y="1671183"/>
                <a:ext cx="959397" cy="1072494"/>
              </a:xfrm>
              <a:custGeom>
                <a:rect b="b" l="l" r="r" t="t"/>
                <a:pathLst>
                  <a:path extrusionOk="0" h="65878" w="58931">
                    <a:moveTo>
                      <a:pt x="42554" y="1"/>
                    </a:moveTo>
                    <a:lnTo>
                      <a:pt x="18939" y="54123"/>
                    </a:lnTo>
                    <a:lnTo>
                      <a:pt x="18570" y="54123"/>
                    </a:lnTo>
                    <a:lnTo>
                      <a:pt x="16139" y="31750"/>
                    </a:lnTo>
                    <a:lnTo>
                      <a:pt x="0" y="31750"/>
                    </a:lnTo>
                    <a:lnTo>
                      <a:pt x="4570" y="65877"/>
                    </a:lnTo>
                    <a:lnTo>
                      <a:pt x="29531" y="65877"/>
                    </a:lnTo>
                    <a:lnTo>
                      <a:pt x="589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95"/>
              <p:cNvSpPr/>
              <p:nvPr/>
            </p:nvSpPr>
            <p:spPr>
              <a:xfrm>
                <a:off x="7319997" y="1671183"/>
                <a:ext cx="899193" cy="1072494"/>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95"/>
              <p:cNvSpPr/>
              <p:nvPr/>
            </p:nvSpPr>
            <p:spPr>
              <a:xfrm>
                <a:off x="6791938" y="1671183"/>
                <a:ext cx="959836" cy="1072494"/>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95"/>
              <p:cNvSpPr/>
              <p:nvPr/>
            </p:nvSpPr>
            <p:spPr>
              <a:xfrm>
                <a:off x="7259372" y="2188064"/>
                <a:ext cx="261034" cy="45024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95"/>
              <p:cNvSpPr/>
              <p:nvPr/>
            </p:nvSpPr>
            <p:spPr>
              <a:xfrm>
                <a:off x="7259372" y="2188064"/>
                <a:ext cx="261034" cy="45024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41" name="Google Shape;1541;p95"/>
          <p:cNvSpPr txBox="1"/>
          <p:nvPr/>
        </p:nvSpPr>
        <p:spPr>
          <a:xfrm>
            <a:off x="0" y="2070388"/>
            <a:ext cx="51591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solidFill>
                  <a:schemeClr val="lt1"/>
                </a:solidFill>
                <a:latin typeface="DM Sans Medium"/>
                <a:ea typeface="DM Sans Medium"/>
                <a:cs typeface="DM Sans Medium"/>
                <a:sym typeface="DM Sans Medium"/>
              </a:rPr>
              <a:t>Thank you!</a:t>
            </a:r>
            <a:endParaRPr sz="3200">
              <a:solidFill>
                <a:schemeClr val="lt1"/>
              </a:solidFill>
              <a:latin typeface="DM Sans Medium"/>
              <a:ea typeface="DM Sans Medium"/>
              <a:cs typeface="DM Sans Medium"/>
              <a:sym typeface="DM Sans Medium"/>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1EEFA"/>
        </a:solidFill>
      </p:bgPr>
    </p:bg>
    <p:spTree>
      <p:nvGrpSpPr>
        <p:cNvPr id="1545" name="Shape 1545"/>
        <p:cNvGrpSpPr/>
        <p:nvPr/>
      </p:nvGrpSpPr>
      <p:grpSpPr>
        <a:xfrm>
          <a:off x="0" y="0"/>
          <a:ext cx="0" cy="0"/>
          <a:chOff x="0" y="0"/>
          <a:chExt cx="0" cy="0"/>
        </a:xfrm>
      </p:grpSpPr>
      <p:sp>
        <p:nvSpPr>
          <p:cNvPr id="1546" name="Google Shape;1546;p96"/>
          <p:cNvSpPr/>
          <p:nvPr/>
        </p:nvSpPr>
        <p:spPr>
          <a:xfrm>
            <a:off x="2581129" y="-1952725"/>
            <a:ext cx="12903300" cy="1290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BM Plex Sans"/>
                <a:ea typeface="IBM Plex Sans"/>
                <a:cs typeface="IBM Plex Sans"/>
                <a:sym typeface="IBM Plex Sans"/>
              </a:rPr>
              <a:t>[</a:t>
            </a:r>
            <a:endParaRPr>
              <a:solidFill>
                <a:schemeClr val="lt1"/>
              </a:solidFill>
              <a:latin typeface="IBM Plex Sans"/>
              <a:ea typeface="IBM Plex Sans"/>
              <a:cs typeface="IBM Plex Sans"/>
              <a:sym typeface="IBM Plex Sans"/>
            </a:endParaRPr>
          </a:p>
        </p:txBody>
      </p:sp>
      <p:pic>
        <p:nvPicPr>
          <p:cNvPr id="1547" name="Google Shape;1547;p96" title="Quickread SF Insurance Voiceover.mov">
            <a:hlinkClick r:id="rId3"/>
          </p:cNvPr>
          <p:cNvPicPr preferRelativeResize="0"/>
          <p:nvPr/>
        </p:nvPicPr>
        <p:blipFill>
          <a:blip r:embed="rId4">
            <a:alphaModFix/>
          </a:blip>
          <a:stretch>
            <a:fillRect/>
          </a:stretch>
        </p:blipFill>
        <p:spPr>
          <a:xfrm>
            <a:off x="457200" y="355001"/>
            <a:ext cx="8229598" cy="4094775"/>
          </a:xfrm>
          <a:prstGeom prst="rect">
            <a:avLst/>
          </a:prstGeom>
          <a:noFill/>
          <a:ln>
            <a:noFill/>
          </a:ln>
        </p:spPr>
      </p:pic>
      <p:pic>
        <p:nvPicPr>
          <p:cNvPr id="1548" name="Google Shape;1548;p96"/>
          <p:cNvPicPr preferRelativeResize="0"/>
          <p:nvPr/>
        </p:nvPicPr>
        <p:blipFill>
          <a:blip r:embed="rId5">
            <a:alphaModFix/>
          </a:blip>
          <a:stretch>
            <a:fillRect/>
          </a:stretch>
        </p:blipFill>
        <p:spPr>
          <a:xfrm>
            <a:off x="9306303" y="0"/>
            <a:ext cx="2429874" cy="1608975"/>
          </a:xfrm>
          <a:prstGeom prst="rect">
            <a:avLst/>
          </a:prstGeom>
          <a:noFill/>
          <a:ln>
            <a:noFill/>
          </a:ln>
        </p:spPr>
      </p:pic>
      <p:sp>
        <p:nvSpPr>
          <p:cNvPr id="1549" name="Google Shape;1549;p96"/>
          <p:cNvSpPr txBox="1"/>
          <p:nvPr/>
        </p:nvSpPr>
        <p:spPr>
          <a:xfrm>
            <a:off x="383675" y="4449788"/>
            <a:ext cx="3987900" cy="338700"/>
          </a:xfrm>
          <a:prstGeom prst="rect">
            <a:avLst/>
          </a:prstGeom>
          <a:noFill/>
          <a:ln>
            <a:noFill/>
          </a:ln>
        </p:spPr>
        <p:txBody>
          <a:bodyPr anchorCtr="0" anchor="t" bIns="91425" lIns="91425" spcFirstLastPara="1" rIns="69625" wrap="square" tIns="91425">
            <a:spAutoFit/>
          </a:bodyPr>
          <a:lstStyle/>
          <a:p>
            <a:pPr indent="0" lvl="0" marL="0" rtl="0" algn="l">
              <a:lnSpc>
                <a:spcPct val="100000"/>
              </a:lnSpc>
              <a:spcBef>
                <a:spcPts val="0"/>
              </a:spcBef>
              <a:spcAft>
                <a:spcPts val="0"/>
              </a:spcAft>
              <a:buNone/>
            </a:pPr>
            <a:r>
              <a:rPr lang="en" sz="1000">
                <a:solidFill>
                  <a:schemeClr val="dk1"/>
                </a:solidFill>
                <a:latin typeface="DM Sans Medium"/>
                <a:ea typeface="DM Sans Medium"/>
                <a:cs typeface="DM Sans Medium"/>
                <a:sym typeface="DM Sans Medium"/>
              </a:rPr>
              <a:t>QuickRead + Smart Tips</a:t>
            </a:r>
            <a:endParaRPr sz="1000">
              <a:solidFill>
                <a:srgbClr val="FFFFFF"/>
              </a:solidFill>
              <a:latin typeface="DM Sans Medium"/>
              <a:ea typeface="DM Sans Medium"/>
              <a:cs typeface="DM Sans Medium"/>
              <a:sym typeface="DM Sans Medium"/>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553" name="Shape 1553"/>
        <p:cNvGrpSpPr/>
        <p:nvPr/>
      </p:nvGrpSpPr>
      <p:grpSpPr>
        <a:xfrm>
          <a:off x="0" y="0"/>
          <a:ext cx="0" cy="0"/>
          <a:chOff x="0" y="0"/>
          <a:chExt cx="0" cy="0"/>
        </a:xfrm>
      </p:grpSpPr>
      <p:sp>
        <p:nvSpPr>
          <p:cNvPr id="1554" name="Google Shape;1554;p97"/>
          <p:cNvSpPr/>
          <p:nvPr/>
        </p:nvSpPr>
        <p:spPr>
          <a:xfrm>
            <a:off x="0" y="0"/>
            <a:ext cx="4193400" cy="1146000"/>
          </a:xfrm>
          <a:prstGeom prst="rect">
            <a:avLst/>
          </a:prstGeom>
          <a:solidFill>
            <a:srgbClr val="E1EE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E9DC"/>
              </a:solidFill>
              <a:latin typeface="IBM Plex Sans"/>
              <a:ea typeface="IBM Plex Sans"/>
              <a:cs typeface="IBM Plex Sans"/>
              <a:sym typeface="IBM Plex Sans"/>
            </a:endParaRPr>
          </a:p>
        </p:txBody>
      </p:sp>
      <p:sp>
        <p:nvSpPr>
          <p:cNvPr id="1555" name="Google Shape;1555;p97"/>
          <p:cNvSpPr/>
          <p:nvPr/>
        </p:nvSpPr>
        <p:spPr>
          <a:xfrm>
            <a:off x="4193450" y="1146000"/>
            <a:ext cx="5367300" cy="4238100"/>
          </a:xfrm>
          <a:prstGeom prst="rect">
            <a:avLst/>
          </a:prstGeom>
          <a:solidFill>
            <a:srgbClr val="E2EE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E9DC"/>
              </a:solidFill>
              <a:latin typeface="IBM Plex Sans"/>
              <a:ea typeface="IBM Plex Sans"/>
              <a:cs typeface="IBM Plex Sans"/>
              <a:sym typeface="IBM Plex Sans"/>
            </a:endParaRPr>
          </a:p>
        </p:txBody>
      </p:sp>
      <p:pic>
        <p:nvPicPr>
          <p:cNvPr id="1556" name="Google Shape;1556;p97"/>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1557" name="Google Shape;1557;p97"/>
          <p:cNvSpPr txBox="1"/>
          <p:nvPr/>
        </p:nvSpPr>
        <p:spPr>
          <a:xfrm>
            <a:off x="361950" y="350400"/>
            <a:ext cx="3987900" cy="485700"/>
          </a:xfrm>
          <a:prstGeom prst="rect">
            <a:avLst/>
          </a:prstGeom>
          <a:noFill/>
          <a:ln>
            <a:noFill/>
          </a:ln>
        </p:spPr>
        <p:txBody>
          <a:bodyPr anchorCtr="0" anchor="t" bIns="91425" lIns="91425" spcFirstLastPara="1" rIns="69625" wrap="square" tIns="91425">
            <a:noAutofit/>
          </a:bodyPr>
          <a:lstStyle/>
          <a:p>
            <a:pPr indent="0" lvl="0" marL="0" rtl="0" algn="l">
              <a:lnSpc>
                <a:spcPct val="100000"/>
              </a:lnSpc>
              <a:spcBef>
                <a:spcPts val="0"/>
              </a:spcBef>
              <a:spcAft>
                <a:spcPts val="0"/>
              </a:spcAft>
              <a:buNone/>
            </a:pPr>
            <a:r>
              <a:rPr lang="en" sz="2000">
                <a:solidFill>
                  <a:schemeClr val="dk1"/>
                </a:solidFill>
                <a:latin typeface="DM Sans Medium"/>
                <a:ea typeface="DM Sans Medium"/>
                <a:cs typeface="DM Sans Medium"/>
                <a:sym typeface="DM Sans Medium"/>
              </a:rPr>
              <a:t>QuickRead + Smart Tips</a:t>
            </a:r>
            <a:endParaRPr sz="2000">
              <a:solidFill>
                <a:schemeClr val="dk1"/>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chemeClr val="dk1"/>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rgbClr val="FFFFFF"/>
              </a:solidFill>
              <a:latin typeface="DM Sans Medium"/>
              <a:ea typeface="DM Sans Medium"/>
              <a:cs typeface="DM Sans Medium"/>
              <a:sym typeface="DM Sans Medium"/>
            </a:endParaRPr>
          </a:p>
        </p:txBody>
      </p:sp>
      <p:pic>
        <p:nvPicPr>
          <p:cNvPr id="1558" name="Google Shape;1558;p97" title="Quickread SF Insurance Voiceover.mov">
            <a:hlinkClick r:id="rId4"/>
          </p:cNvPr>
          <p:cNvPicPr preferRelativeResize="0"/>
          <p:nvPr/>
        </p:nvPicPr>
        <p:blipFill>
          <a:blip r:embed="rId5">
            <a:alphaModFix/>
          </a:blip>
          <a:stretch>
            <a:fillRect/>
          </a:stretch>
        </p:blipFill>
        <p:spPr>
          <a:xfrm>
            <a:off x="457200" y="1145988"/>
            <a:ext cx="7082549" cy="3524052"/>
          </a:xfrm>
          <a:prstGeom prst="rect">
            <a:avLst/>
          </a:prstGeom>
          <a:noFill/>
          <a:ln>
            <a:noFill/>
          </a:ln>
        </p:spPr>
      </p:pic>
      <p:pic>
        <p:nvPicPr>
          <p:cNvPr id="1559" name="Google Shape;1559;p97"/>
          <p:cNvPicPr preferRelativeResize="0"/>
          <p:nvPr/>
        </p:nvPicPr>
        <p:blipFill>
          <a:blip r:embed="rId6">
            <a:alphaModFix/>
          </a:blip>
          <a:stretch>
            <a:fillRect/>
          </a:stretch>
        </p:blipFill>
        <p:spPr>
          <a:xfrm>
            <a:off x="8042900" y="480275"/>
            <a:ext cx="643898" cy="1775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563" name="Shape 1563"/>
        <p:cNvGrpSpPr/>
        <p:nvPr/>
      </p:nvGrpSpPr>
      <p:grpSpPr>
        <a:xfrm>
          <a:off x="0" y="0"/>
          <a:ext cx="0" cy="0"/>
          <a:chOff x="0" y="0"/>
          <a:chExt cx="0" cy="0"/>
        </a:xfrm>
      </p:grpSpPr>
      <p:sp>
        <p:nvSpPr>
          <p:cNvPr id="1564" name="Google Shape;1564;p98"/>
          <p:cNvSpPr/>
          <p:nvPr/>
        </p:nvSpPr>
        <p:spPr>
          <a:xfrm>
            <a:off x="0" y="0"/>
            <a:ext cx="3776700" cy="905400"/>
          </a:xfrm>
          <a:prstGeom prst="rect">
            <a:avLst/>
          </a:prstGeom>
          <a:solidFill>
            <a:srgbClr val="FFE9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E9DC"/>
              </a:solidFill>
              <a:latin typeface="IBM Plex Sans"/>
              <a:ea typeface="IBM Plex Sans"/>
              <a:cs typeface="IBM Plex Sans"/>
              <a:sym typeface="IBM Plex Sans"/>
            </a:endParaRPr>
          </a:p>
        </p:txBody>
      </p:sp>
      <p:sp>
        <p:nvSpPr>
          <p:cNvPr id="1565" name="Google Shape;1565;p98"/>
          <p:cNvSpPr/>
          <p:nvPr/>
        </p:nvSpPr>
        <p:spPr>
          <a:xfrm>
            <a:off x="3776700" y="905400"/>
            <a:ext cx="5367300" cy="4238100"/>
          </a:xfrm>
          <a:prstGeom prst="rect">
            <a:avLst/>
          </a:prstGeom>
          <a:solidFill>
            <a:srgbClr val="F9F9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pic>
        <p:nvPicPr>
          <p:cNvPr id="1566" name="Google Shape;1566;p98"/>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1567" name="Google Shape;1567;p98"/>
          <p:cNvSpPr txBox="1"/>
          <p:nvPr/>
        </p:nvSpPr>
        <p:spPr>
          <a:xfrm>
            <a:off x="361950" y="350400"/>
            <a:ext cx="3987900" cy="48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chemeClr val="dk1"/>
                </a:solidFill>
                <a:latin typeface="DM Sans Medium"/>
                <a:ea typeface="DM Sans Medium"/>
                <a:cs typeface="DM Sans Medium"/>
                <a:sym typeface="DM Sans Medium"/>
              </a:rPr>
              <a:t>Seek [AI Assist]</a:t>
            </a:r>
            <a:endParaRPr sz="2000">
              <a:solidFill>
                <a:schemeClr val="dk1"/>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chemeClr val="dk1"/>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chemeClr val="dk1"/>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chemeClr val="dk1"/>
              </a:solidFill>
              <a:latin typeface="DM Sans Medium"/>
              <a:ea typeface="DM Sans Medium"/>
              <a:cs typeface="DM Sans Medium"/>
              <a:sym typeface="DM Sans Medium"/>
            </a:endParaRPr>
          </a:p>
        </p:txBody>
      </p:sp>
      <p:pic>
        <p:nvPicPr>
          <p:cNvPr id="1568" name="Google Shape;1568;p98" title="Seek AI Assist Insurance Voiceover.mov">
            <a:hlinkClick r:id="rId4"/>
          </p:cNvPr>
          <p:cNvPicPr preferRelativeResize="0"/>
          <p:nvPr/>
        </p:nvPicPr>
        <p:blipFill>
          <a:blip r:embed="rId5">
            <a:alphaModFix/>
          </a:blip>
          <a:stretch>
            <a:fillRect/>
          </a:stretch>
        </p:blipFill>
        <p:spPr>
          <a:xfrm>
            <a:off x="457200" y="1141175"/>
            <a:ext cx="7304673" cy="3766552"/>
          </a:xfrm>
          <a:prstGeom prst="rect">
            <a:avLst/>
          </a:prstGeom>
          <a:noFill/>
          <a:ln>
            <a:noFill/>
          </a:ln>
        </p:spPr>
      </p:pic>
      <p:pic>
        <p:nvPicPr>
          <p:cNvPr id="1569" name="Google Shape;1569;p98"/>
          <p:cNvPicPr preferRelativeResize="0"/>
          <p:nvPr/>
        </p:nvPicPr>
        <p:blipFill>
          <a:blip r:embed="rId6">
            <a:alphaModFix/>
          </a:blip>
          <a:stretch>
            <a:fillRect/>
          </a:stretch>
        </p:blipFill>
        <p:spPr>
          <a:xfrm>
            <a:off x="8042900" y="480275"/>
            <a:ext cx="643898" cy="1775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573" name="Shape 1573"/>
        <p:cNvGrpSpPr/>
        <p:nvPr/>
      </p:nvGrpSpPr>
      <p:grpSpPr>
        <a:xfrm>
          <a:off x="0" y="0"/>
          <a:ext cx="0" cy="0"/>
          <a:chOff x="0" y="0"/>
          <a:chExt cx="0" cy="0"/>
        </a:xfrm>
      </p:grpSpPr>
      <p:sp>
        <p:nvSpPr>
          <p:cNvPr id="1574" name="Google Shape;1574;p99"/>
          <p:cNvSpPr/>
          <p:nvPr/>
        </p:nvSpPr>
        <p:spPr>
          <a:xfrm>
            <a:off x="0" y="0"/>
            <a:ext cx="3776700" cy="905400"/>
          </a:xfrm>
          <a:prstGeom prst="rect">
            <a:avLst/>
          </a:prstGeom>
          <a:solidFill>
            <a:srgbClr val="FFDAD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1575" name="Google Shape;1575;p99"/>
          <p:cNvSpPr/>
          <p:nvPr/>
        </p:nvSpPr>
        <p:spPr>
          <a:xfrm>
            <a:off x="3776700" y="905400"/>
            <a:ext cx="5367300" cy="4238100"/>
          </a:xfrm>
          <a:prstGeom prst="rect">
            <a:avLst/>
          </a:prstGeom>
          <a:solidFill>
            <a:srgbClr val="F9F9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pic>
        <p:nvPicPr>
          <p:cNvPr id="1576" name="Google Shape;1576;p99"/>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1577" name="Google Shape;1577;p99"/>
          <p:cNvSpPr txBox="1"/>
          <p:nvPr/>
        </p:nvSpPr>
        <p:spPr>
          <a:xfrm>
            <a:off x="361950" y="350400"/>
            <a:ext cx="3987900" cy="48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chemeClr val="dk1"/>
                </a:solidFill>
                <a:latin typeface="DM Sans Medium"/>
                <a:ea typeface="DM Sans Medium"/>
                <a:cs typeface="DM Sans Medium"/>
                <a:sym typeface="DM Sans Medium"/>
              </a:rPr>
              <a:t>Mirror + AI Roleplay</a:t>
            </a:r>
            <a:endParaRPr sz="2000">
              <a:solidFill>
                <a:schemeClr val="dk1"/>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000">
              <a:solidFill>
                <a:schemeClr val="dk1"/>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chemeClr val="dk1"/>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chemeClr val="dk1"/>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chemeClr val="dk1"/>
              </a:solidFill>
              <a:latin typeface="DM Sans Medium"/>
              <a:ea typeface="DM Sans Medium"/>
              <a:cs typeface="DM Sans Medium"/>
              <a:sym typeface="DM Sans Medium"/>
            </a:endParaRPr>
          </a:p>
        </p:txBody>
      </p:sp>
      <p:pic>
        <p:nvPicPr>
          <p:cNvPr id="1578" name="Google Shape;1578;p99" title="[SF] Insurance AI Roleplay Mirror.mkv">
            <a:hlinkClick r:id="rId4"/>
          </p:cNvPr>
          <p:cNvPicPr preferRelativeResize="0"/>
          <p:nvPr/>
        </p:nvPicPr>
        <p:blipFill>
          <a:blip r:embed="rId5">
            <a:alphaModFix/>
          </a:blip>
          <a:stretch>
            <a:fillRect/>
          </a:stretch>
        </p:blipFill>
        <p:spPr>
          <a:xfrm>
            <a:off x="457200" y="1003225"/>
            <a:ext cx="6885432" cy="3882902"/>
          </a:xfrm>
          <a:prstGeom prst="rect">
            <a:avLst/>
          </a:prstGeom>
          <a:noFill/>
          <a:ln>
            <a:noFill/>
          </a:ln>
        </p:spPr>
      </p:pic>
      <p:pic>
        <p:nvPicPr>
          <p:cNvPr id="1579" name="Google Shape;1579;p99"/>
          <p:cNvPicPr preferRelativeResize="0"/>
          <p:nvPr/>
        </p:nvPicPr>
        <p:blipFill>
          <a:blip r:embed="rId6">
            <a:alphaModFix/>
          </a:blip>
          <a:stretch>
            <a:fillRect/>
          </a:stretch>
        </p:blipFill>
        <p:spPr>
          <a:xfrm>
            <a:off x="8042900" y="480275"/>
            <a:ext cx="643898" cy="1775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DADA"/>
        </a:solidFill>
      </p:bgPr>
    </p:bg>
    <p:spTree>
      <p:nvGrpSpPr>
        <p:cNvPr id="1583" name="Shape 1583"/>
        <p:cNvGrpSpPr/>
        <p:nvPr/>
      </p:nvGrpSpPr>
      <p:grpSpPr>
        <a:xfrm>
          <a:off x="0" y="0"/>
          <a:ext cx="0" cy="0"/>
          <a:chOff x="0" y="0"/>
          <a:chExt cx="0" cy="0"/>
        </a:xfrm>
      </p:grpSpPr>
      <p:sp>
        <p:nvSpPr>
          <p:cNvPr id="1584" name="Google Shape;1584;p100"/>
          <p:cNvSpPr/>
          <p:nvPr/>
        </p:nvSpPr>
        <p:spPr>
          <a:xfrm>
            <a:off x="2719395" y="-1952725"/>
            <a:ext cx="12903300" cy="1290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BM Plex Sans"/>
              <a:ea typeface="IBM Plex Sans"/>
              <a:cs typeface="IBM Plex Sans"/>
              <a:sym typeface="IBM Plex Sans"/>
            </a:endParaRPr>
          </a:p>
        </p:txBody>
      </p:sp>
      <p:pic>
        <p:nvPicPr>
          <p:cNvPr id="1585" name="Google Shape;1585;p100"/>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1586" name="Google Shape;1586;p100"/>
          <p:cNvSpPr txBox="1"/>
          <p:nvPr/>
        </p:nvSpPr>
        <p:spPr>
          <a:xfrm>
            <a:off x="365760" y="1152144"/>
            <a:ext cx="2631600" cy="96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chemeClr val="dk1"/>
                </a:solidFill>
                <a:latin typeface="DM Sans Medium"/>
                <a:ea typeface="DM Sans Medium"/>
                <a:cs typeface="DM Sans Medium"/>
                <a:sym typeface="DM Sans Medium"/>
              </a:rPr>
              <a:t>AI agent acting as a customer to train agents &amp; adjusters</a:t>
            </a:r>
            <a:endParaRPr sz="2000">
              <a:solidFill>
                <a:schemeClr val="dk1"/>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chemeClr val="dk1"/>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chemeClr val="dk1"/>
              </a:solidFill>
              <a:latin typeface="DM Sans Medium"/>
              <a:ea typeface="DM Sans Medium"/>
              <a:cs typeface="DM Sans Medium"/>
              <a:sym typeface="DM Sans Medium"/>
            </a:endParaRPr>
          </a:p>
        </p:txBody>
      </p:sp>
      <p:grpSp>
        <p:nvGrpSpPr>
          <p:cNvPr id="1587" name="Google Shape;1587;p100"/>
          <p:cNvGrpSpPr/>
          <p:nvPr/>
        </p:nvGrpSpPr>
        <p:grpSpPr>
          <a:xfrm>
            <a:off x="457200" y="480277"/>
            <a:ext cx="644957" cy="177568"/>
            <a:chOff x="457191" y="480275"/>
            <a:chExt cx="1194144" cy="328890"/>
          </a:xfrm>
        </p:grpSpPr>
        <p:grpSp>
          <p:nvGrpSpPr>
            <p:cNvPr id="1588" name="Google Shape;1588;p100"/>
            <p:cNvGrpSpPr/>
            <p:nvPr/>
          </p:nvGrpSpPr>
          <p:grpSpPr>
            <a:xfrm>
              <a:off x="579580" y="480275"/>
              <a:ext cx="1071754" cy="328890"/>
              <a:chOff x="1003475" y="1869600"/>
              <a:chExt cx="6285950" cy="1928975"/>
            </a:xfrm>
          </p:grpSpPr>
          <p:sp>
            <p:nvSpPr>
              <p:cNvPr id="1589" name="Google Shape;1589;p100"/>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590" name="Google Shape;1590;p100"/>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591" name="Google Shape;1591;p100"/>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592" name="Google Shape;1592;p100"/>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593" name="Google Shape;1593;p100"/>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594" name="Google Shape;1594;p100"/>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595" name="Google Shape;1595;p100"/>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596" name="Google Shape;1596;p100"/>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597" name="Google Shape;1597;p100"/>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598" name="Google Shape;1598;p100"/>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grpSp>
        <p:sp>
          <p:nvSpPr>
            <p:cNvPr id="1599" name="Google Shape;1599;p100"/>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grpSp>
      <p:grpSp>
        <p:nvGrpSpPr>
          <p:cNvPr id="1600" name="Google Shape;1600;p100"/>
          <p:cNvGrpSpPr/>
          <p:nvPr/>
        </p:nvGrpSpPr>
        <p:grpSpPr>
          <a:xfrm>
            <a:off x="4559629" y="1247422"/>
            <a:ext cx="4069710" cy="1119775"/>
            <a:chOff x="4559537" y="1247425"/>
            <a:chExt cx="3425105" cy="1119775"/>
          </a:xfrm>
        </p:grpSpPr>
        <p:sp>
          <p:nvSpPr>
            <p:cNvPr id="1601" name="Google Shape;1601;p100"/>
            <p:cNvSpPr txBox="1"/>
            <p:nvPr/>
          </p:nvSpPr>
          <p:spPr>
            <a:xfrm>
              <a:off x="4559542" y="1573100"/>
              <a:ext cx="34251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DM Sans Light"/>
                  <a:ea typeface="DM Sans Light"/>
                  <a:cs typeface="DM Sans Light"/>
                  <a:sym typeface="DM Sans Light"/>
                </a:rPr>
                <a:t>Agents, adjusters go through troubling scenarios with customers during the calls. Simulation systems are not realistic today &amp; results in poor preparation.</a:t>
              </a:r>
              <a:endParaRPr sz="1200">
                <a:solidFill>
                  <a:schemeClr val="dk1"/>
                </a:solidFill>
                <a:latin typeface="DM Sans Light"/>
                <a:ea typeface="DM Sans Light"/>
                <a:cs typeface="DM Sans Light"/>
                <a:sym typeface="DM Sans Light"/>
              </a:endParaRPr>
            </a:p>
          </p:txBody>
        </p:sp>
        <p:sp>
          <p:nvSpPr>
            <p:cNvPr id="1602" name="Google Shape;1602;p100"/>
            <p:cNvSpPr txBox="1"/>
            <p:nvPr/>
          </p:nvSpPr>
          <p:spPr>
            <a:xfrm>
              <a:off x="4559537" y="1247425"/>
              <a:ext cx="1832100" cy="3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DM Sans Medium"/>
                  <a:ea typeface="DM Sans Medium"/>
                  <a:cs typeface="DM Sans Medium"/>
                  <a:sym typeface="DM Sans Medium"/>
                </a:rPr>
                <a:t>Problem</a:t>
              </a:r>
              <a:endParaRPr sz="1600">
                <a:solidFill>
                  <a:schemeClr val="dk1"/>
                </a:solidFill>
                <a:latin typeface="DM Sans Medium"/>
                <a:ea typeface="DM Sans Medium"/>
                <a:cs typeface="DM Sans Medium"/>
                <a:sym typeface="DM Sans Medium"/>
              </a:endParaRPr>
            </a:p>
          </p:txBody>
        </p:sp>
        <p:cxnSp>
          <p:nvCxnSpPr>
            <p:cNvPr id="1603" name="Google Shape;1603;p100"/>
            <p:cNvCxnSpPr/>
            <p:nvPr/>
          </p:nvCxnSpPr>
          <p:spPr>
            <a:xfrm flipH="1">
              <a:off x="4569750" y="1325900"/>
              <a:ext cx="4500" cy="247200"/>
            </a:xfrm>
            <a:prstGeom prst="straightConnector1">
              <a:avLst/>
            </a:prstGeom>
            <a:noFill/>
            <a:ln cap="flat" cmpd="sng" w="19050">
              <a:solidFill>
                <a:schemeClr val="accent1"/>
              </a:solidFill>
              <a:prstDash val="solid"/>
              <a:round/>
              <a:headEnd len="med" w="med" type="none"/>
              <a:tailEnd len="med" w="med" type="none"/>
            </a:ln>
          </p:spPr>
        </p:cxnSp>
      </p:grpSp>
      <p:grpSp>
        <p:nvGrpSpPr>
          <p:cNvPr id="1604" name="Google Shape;1604;p100"/>
          <p:cNvGrpSpPr/>
          <p:nvPr/>
        </p:nvGrpSpPr>
        <p:grpSpPr>
          <a:xfrm>
            <a:off x="4559629" y="2764417"/>
            <a:ext cx="3869023" cy="1099648"/>
            <a:chOff x="4559537" y="2764420"/>
            <a:chExt cx="3256205" cy="1099648"/>
          </a:xfrm>
        </p:grpSpPr>
        <p:sp>
          <p:nvSpPr>
            <p:cNvPr id="1605" name="Google Shape;1605;p100"/>
            <p:cNvSpPr txBox="1"/>
            <p:nvPr/>
          </p:nvSpPr>
          <p:spPr>
            <a:xfrm>
              <a:off x="4559542" y="3069968"/>
              <a:ext cx="32562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DM Sans Light"/>
                  <a:ea typeface="DM Sans Light"/>
                  <a:cs typeface="DM Sans Light"/>
                  <a:sym typeface="DM Sans Light"/>
                </a:rPr>
                <a:t>Agents, adjusters are ready to face customers confidently as they have practiced in near real life scenario. Both application &amp; call are simulated.</a:t>
              </a:r>
              <a:endParaRPr sz="1200">
                <a:solidFill>
                  <a:schemeClr val="dk1"/>
                </a:solidFill>
                <a:latin typeface="DM Sans Light"/>
                <a:ea typeface="DM Sans Light"/>
                <a:cs typeface="DM Sans Light"/>
                <a:sym typeface="DM Sans Light"/>
              </a:endParaRPr>
            </a:p>
          </p:txBody>
        </p:sp>
        <p:sp>
          <p:nvSpPr>
            <p:cNvPr id="1606" name="Google Shape;1606;p100"/>
            <p:cNvSpPr txBox="1"/>
            <p:nvPr/>
          </p:nvSpPr>
          <p:spPr>
            <a:xfrm>
              <a:off x="4559537" y="2764420"/>
              <a:ext cx="990000" cy="3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DM Sans Medium"/>
                  <a:ea typeface="DM Sans Medium"/>
                  <a:cs typeface="DM Sans Medium"/>
                  <a:sym typeface="DM Sans Medium"/>
                </a:rPr>
                <a:t>Solution</a:t>
              </a:r>
              <a:endParaRPr sz="1600">
                <a:solidFill>
                  <a:schemeClr val="dk1"/>
                </a:solidFill>
                <a:latin typeface="DM Sans Medium"/>
                <a:ea typeface="DM Sans Medium"/>
                <a:cs typeface="DM Sans Medium"/>
                <a:sym typeface="DM Sans Medium"/>
              </a:endParaRPr>
            </a:p>
          </p:txBody>
        </p:sp>
        <p:cxnSp>
          <p:nvCxnSpPr>
            <p:cNvPr id="1607" name="Google Shape;1607;p100"/>
            <p:cNvCxnSpPr/>
            <p:nvPr/>
          </p:nvCxnSpPr>
          <p:spPr>
            <a:xfrm flipH="1">
              <a:off x="4572000" y="2868119"/>
              <a:ext cx="4500" cy="247200"/>
            </a:xfrm>
            <a:prstGeom prst="straightConnector1">
              <a:avLst/>
            </a:prstGeom>
            <a:noFill/>
            <a:ln cap="flat" cmpd="sng" w="19050">
              <a:solidFill>
                <a:schemeClr val="accent1"/>
              </a:solidFill>
              <a:prstDash val="solid"/>
              <a:round/>
              <a:headEnd len="med" w="med" type="none"/>
              <a:tailEnd len="med" w="med" type="none"/>
            </a:ln>
          </p:spPr>
        </p:cxn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1EEFA"/>
        </a:solidFill>
      </p:bgPr>
    </p:bg>
    <p:spTree>
      <p:nvGrpSpPr>
        <p:cNvPr id="1611" name="Shape 1611"/>
        <p:cNvGrpSpPr/>
        <p:nvPr/>
      </p:nvGrpSpPr>
      <p:grpSpPr>
        <a:xfrm>
          <a:off x="0" y="0"/>
          <a:ext cx="0" cy="0"/>
          <a:chOff x="0" y="0"/>
          <a:chExt cx="0" cy="0"/>
        </a:xfrm>
      </p:grpSpPr>
      <p:sp>
        <p:nvSpPr>
          <p:cNvPr id="1612" name="Google Shape;1612;p101"/>
          <p:cNvSpPr/>
          <p:nvPr/>
        </p:nvSpPr>
        <p:spPr>
          <a:xfrm>
            <a:off x="2593104" y="-2434950"/>
            <a:ext cx="12903300" cy="1290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BM Plex Sans"/>
                <a:ea typeface="IBM Plex Sans"/>
                <a:cs typeface="IBM Plex Sans"/>
                <a:sym typeface="IBM Plex Sans"/>
              </a:rPr>
              <a:t>[</a:t>
            </a:r>
            <a:endParaRPr>
              <a:solidFill>
                <a:schemeClr val="lt1"/>
              </a:solidFill>
              <a:latin typeface="IBM Plex Sans"/>
              <a:ea typeface="IBM Plex Sans"/>
              <a:cs typeface="IBM Plex Sans"/>
              <a:sym typeface="IBM Plex Sans"/>
            </a:endParaRPr>
          </a:p>
        </p:txBody>
      </p:sp>
      <p:pic>
        <p:nvPicPr>
          <p:cNvPr id="1613" name="Google Shape;1613;p101" title="Quickread SF Insurance Voiceover.mov">
            <a:hlinkClick r:id="rId3"/>
          </p:cNvPr>
          <p:cNvPicPr preferRelativeResize="0"/>
          <p:nvPr/>
        </p:nvPicPr>
        <p:blipFill>
          <a:blip r:embed="rId4">
            <a:alphaModFix/>
          </a:blip>
          <a:stretch>
            <a:fillRect/>
          </a:stretch>
        </p:blipFill>
        <p:spPr>
          <a:xfrm>
            <a:off x="457200" y="979570"/>
            <a:ext cx="8374627" cy="4166927"/>
          </a:xfrm>
          <a:prstGeom prst="rect">
            <a:avLst/>
          </a:prstGeom>
          <a:noFill/>
          <a:ln>
            <a:noFill/>
          </a:ln>
        </p:spPr>
      </p:pic>
      <p:pic>
        <p:nvPicPr>
          <p:cNvPr id="1614" name="Google Shape;1614;p101"/>
          <p:cNvPicPr preferRelativeResize="0"/>
          <p:nvPr/>
        </p:nvPicPr>
        <p:blipFill>
          <a:blip r:embed="rId5">
            <a:alphaModFix/>
          </a:blip>
          <a:stretch>
            <a:fillRect/>
          </a:stretch>
        </p:blipFill>
        <p:spPr>
          <a:xfrm>
            <a:off x="9306303" y="0"/>
            <a:ext cx="2429874" cy="1608975"/>
          </a:xfrm>
          <a:prstGeom prst="rect">
            <a:avLst/>
          </a:prstGeom>
          <a:noFill/>
          <a:ln>
            <a:noFill/>
          </a:ln>
        </p:spPr>
      </p:pic>
      <p:sp>
        <p:nvSpPr>
          <p:cNvPr id="1615" name="Google Shape;1615;p101"/>
          <p:cNvSpPr txBox="1"/>
          <p:nvPr/>
        </p:nvSpPr>
        <p:spPr>
          <a:xfrm>
            <a:off x="383675" y="635138"/>
            <a:ext cx="3521400" cy="33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000">
                <a:solidFill>
                  <a:schemeClr val="dk1"/>
                </a:solidFill>
                <a:latin typeface="DM Sans"/>
                <a:ea typeface="DM Sans"/>
                <a:cs typeface="DM Sans"/>
                <a:sym typeface="DM Sans"/>
              </a:rPr>
              <a:t>QuickRead + Smart Tips</a:t>
            </a:r>
            <a:endParaRPr b="1" sz="1000">
              <a:solidFill>
                <a:schemeClr val="dk1"/>
              </a:solidFill>
              <a:latin typeface="DM Sans"/>
              <a:ea typeface="DM Sans"/>
              <a:cs typeface="DM Sans"/>
              <a:sym typeface="DM Sans"/>
            </a:endParaRPr>
          </a:p>
        </p:txBody>
      </p:sp>
      <p:grpSp>
        <p:nvGrpSpPr>
          <p:cNvPr id="1616" name="Google Shape;1616;p101"/>
          <p:cNvGrpSpPr/>
          <p:nvPr/>
        </p:nvGrpSpPr>
        <p:grpSpPr>
          <a:xfrm>
            <a:off x="-975425" y="4655327"/>
            <a:ext cx="644957" cy="177568"/>
            <a:chOff x="457191" y="480275"/>
            <a:chExt cx="1194144" cy="328890"/>
          </a:xfrm>
        </p:grpSpPr>
        <p:grpSp>
          <p:nvGrpSpPr>
            <p:cNvPr id="1617" name="Google Shape;1617;p101"/>
            <p:cNvGrpSpPr/>
            <p:nvPr/>
          </p:nvGrpSpPr>
          <p:grpSpPr>
            <a:xfrm>
              <a:off x="579580" y="480275"/>
              <a:ext cx="1071754" cy="328890"/>
              <a:chOff x="1003475" y="1869600"/>
              <a:chExt cx="6285950" cy="1928975"/>
            </a:xfrm>
          </p:grpSpPr>
          <p:sp>
            <p:nvSpPr>
              <p:cNvPr id="1618" name="Google Shape;1618;p101"/>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19" name="Google Shape;1619;p101"/>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20" name="Google Shape;1620;p101"/>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21" name="Google Shape;1621;p101"/>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22" name="Google Shape;1622;p101"/>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23" name="Google Shape;1623;p101"/>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24" name="Google Shape;1624;p101"/>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25" name="Google Shape;1625;p101"/>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26" name="Google Shape;1626;p101"/>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27" name="Google Shape;1627;p101"/>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grpSp>
        <p:sp>
          <p:nvSpPr>
            <p:cNvPr id="1628" name="Google Shape;1628;p101"/>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p:nvPr/>
        </p:nvSpPr>
        <p:spPr>
          <a:xfrm>
            <a:off x="2148000" y="-597575"/>
            <a:ext cx="12903300" cy="12902700"/>
          </a:xfrm>
          <a:prstGeom prst="ellipse">
            <a:avLst/>
          </a:prstGeom>
          <a:solidFill>
            <a:srgbClr val="3432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9F9F2"/>
              </a:solidFill>
              <a:latin typeface="IBM Plex Sans"/>
              <a:ea typeface="IBM Plex Sans"/>
              <a:cs typeface="IBM Plex Sans"/>
              <a:sym typeface="IBM Plex Sans"/>
            </a:endParaRPr>
          </a:p>
        </p:txBody>
      </p:sp>
      <p:sp>
        <p:nvSpPr>
          <p:cNvPr id="253" name="Google Shape;253;p30"/>
          <p:cNvSpPr txBox="1"/>
          <p:nvPr/>
        </p:nvSpPr>
        <p:spPr>
          <a:xfrm>
            <a:off x="363125" y="327425"/>
            <a:ext cx="2828400" cy="51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FFFFFF"/>
                </a:solidFill>
                <a:latin typeface="DM Sans Medium"/>
                <a:ea typeface="DM Sans Medium"/>
                <a:cs typeface="DM Sans Medium"/>
                <a:sym typeface="DM Sans Medium"/>
              </a:rPr>
              <a:t>Panel Discussion:</a:t>
            </a:r>
            <a:endParaRPr sz="2400">
              <a:solidFill>
                <a:srgbClr val="FFFFFF"/>
              </a:solidFill>
              <a:latin typeface="DM Sans Medium"/>
              <a:ea typeface="DM Sans Medium"/>
              <a:cs typeface="DM Sans Medium"/>
              <a:sym typeface="DM Sans Medium"/>
            </a:endParaRPr>
          </a:p>
        </p:txBody>
      </p:sp>
      <p:grpSp>
        <p:nvGrpSpPr>
          <p:cNvPr id="254" name="Google Shape;254;p30"/>
          <p:cNvGrpSpPr/>
          <p:nvPr/>
        </p:nvGrpSpPr>
        <p:grpSpPr>
          <a:xfrm>
            <a:off x="435450" y="1190700"/>
            <a:ext cx="1350300" cy="2381450"/>
            <a:chOff x="435450" y="1190700"/>
            <a:chExt cx="1350300" cy="2381450"/>
          </a:xfrm>
        </p:grpSpPr>
        <p:sp>
          <p:nvSpPr>
            <p:cNvPr id="255" name="Google Shape;255;p30"/>
            <p:cNvSpPr/>
            <p:nvPr/>
          </p:nvSpPr>
          <p:spPr>
            <a:xfrm>
              <a:off x="457200" y="1190700"/>
              <a:ext cx="1306800" cy="1473900"/>
            </a:xfrm>
            <a:prstGeom prst="roundRect">
              <a:avLst>
                <a:gd fmla="val 16667" name="adj"/>
              </a:avLst>
            </a:prstGeom>
            <a:solidFill>
              <a:schemeClr val="lt2"/>
            </a:solidFill>
            <a:ln cap="flat" cmpd="sng" w="8550">
              <a:solidFill>
                <a:schemeClr val="dk2"/>
              </a:solidFill>
              <a:prstDash val="solid"/>
              <a:round/>
              <a:headEnd len="sm" w="sm" type="none"/>
              <a:tailEnd len="sm" w="sm" type="none"/>
            </a:ln>
          </p:spPr>
          <p:txBody>
            <a:bodyPr anchorCtr="0" anchor="ctr" bIns="82175" lIns="82175" spcFirstLastPara="1" rIns="82175" wrap="square" tIns="82175">
              <a:noAutofit/>
            </a:bodyPr>
            <a:lstStyle/>
            <a:p>
              <a:pPr indent="0" lvl="0" marL="0" rtl="0" algn="ctr">
                <a:spcBef>
                  <a:spcPts val="0"/>
                </a:spcBef>
                <a:spcAft>
                  <a:spcPts val="0"/>
                </a:spcAft>
                <a:buNone/>
              </a:pPr>
              <a:r>
                <a:t/>
              </a:r>
              <a:endParaRPr sz="1258">
                <a:latin typeface="IBM Plex Sans"/>
                <a:ea typeface="IBM Plex Sans"/>
                <a:cs typeface="IBM Plex Sans"/>
                <a:sym typeface="IBM Plex Sans"/>
              </a:endParaRPr>
            </a:p>
          </p:txBody>
        </p:sp>
        <p:sp>
          <p:nvSpPr>
            <p:cNvPr id="256" name="Google Shape;256;p30"/>
            <p:cNvSpPr txBox="1"/>
            <p:nvPr/>
          </p:nvSpPr>
          <p:spPr>
            <a:xfrm>
              <a:off x="435450" y="2853650"/>
              <a:ext cx="1350300" cy="7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DM Sans"/>
                  <a:ea typeface="DM Sans"/>
                  <a:cs typeface="DM Sans"/>
                  <a:sym typeface="DM Sans"/>
                </a:rPr>
                <a:t>Name</a:t>
              </a:r>
              <a:endParaRPr b="1" sz="1200">
                <a:solidFill>
                  <a:schemeClr val="lt1"/>
                </a:solidFill>
                <a:latin typeface="DM Sans"/>
                <a:ea typeface="DM Sans"/>
                <a:cs typeface="DM Sans"/>
                <a:sym typeface="DM Sans"/>
              </a:endParaRPr>
            </a:p>
            <a:p>
              <a:pPr indent="0" lvl="0" marL="0" rtl="0" algn="ctr">
                <a:spcBef>
                  <a:spcPts val="0"/>
                </a:spcBef>
                <a:spcAft>
                  <a:spcPts val="0"/>
                </a:spcAft>
                <a:buNone/>
              </a:pPr>
              <a:r>
                <a:rPr lang="en" sz="1200">
                  <a:solidFill>
                    <a:schemeClr val="lt1"/>
                  </a:solidFill>
                  <a:latin typeface="DM Sans"/>
                  <a:ea typeface="DM Sans"/>
                  <a:cs typeface="DM Sans"/>
                  <a:sym typeface="DM Sans"/>
                </a:rPr>
                <a:t>Designation</a:t>
              </a:r>
              <a:endParaRPr sz="1200">
                <a:solidFill>
                  <a:schemeClr val="lt1"/>
                </a:solidFill>
                <a:latin typeface="DM Sans"/>
                <a:ea typeface="DM Sans"/>
                <a:cs typeface="DM Sans"/>
                <a:sym typeface="DM Sans"/>
              </a:endParaRPr>
            </a:p>
            <a:p>
              <a:pPr indent="0" lvl="0" marL="0" rtl="0" algn="ctr">
                <a:spcBef>
                  <a:spcPts val="0"/>
                </a:spcBef>
                <a:spcAft>
                  <a:spcPts val="0"/>
                </a:spcAft>
                <a:buNone/>
              </a:pPr>
              <a:r>
                <a:rPr lang="en" sz="1200">
                  <a:solidFill>
                    <a:schemeClr val="lt1"/>
                  </a:solidFill>
                  <a:latin typeface="DM Sans"/>
                  <a:ea typeface="DM Sans"/>
                  <a:cs typeface="DM Sans"/>
                  <a:sym typeface="DM Sans"/>
                </a:rPr>
                <a:t>Company</a:t>
              </a:r>
              <a:endParaRPr sz="1200">
                <a:solidFill>
                  <a:schemeClr val="lt1"/>
                </a:solidFill>
                <a:latin typeface="DM Sans"/>
                <a:ea typeface="DM Sans"/>
                <a:cs typeface="DM Sans"/>
                <a:sym typeface="DM Sans"/>
              </a:endParaRPr>
            </a:p>
          </p:txBody>
        </p:sp>
      </p:grpSp>
      <p:grpSp>
        <p:nvGrpSpPr>
          <p:cNvPr id="257" name="Google Shape;257;p30"/>
          <p:cNvGrpSpPr/>
          <p:nvPr/>
        </p:nvGrpSpPr>
        <p:grpSpPr>
          <a:xfrm>
            <a:off x="2075763" y="1190700"/>
            <a:ext cx="1350300" cy="2381450"/>
            <a:chOff x="2075750" y="1190700"/>
            <a:chExt cx="1350300" cy="2381450"/>
          </a:xfrm>
        </p:grpSpPr>
        <p:sp>
          <p:nvSpPr>
            <p:cNvPr id="258" name="Google Shape;258;p30"/>
            <p:cNvSpPr/>
            <p:nvPr/>
          </p:nvSpPr>
          <p:spPr>
            <a:xfrm>
              <a:off x="2097500" y="1190700"/>
              <a:ext cx="1306800" cy="1473900"/>
            </a:xfrm>
            <a:prstGeom prst="roundRect">
              <a:avLst>
                <a:gd fmla="val 16667" name="adj"/>
              </a:avLst>
            </a:prstGeom>
            <a:solidFill>
              <a:schemeClr val="lt2"/>
            </a:solidFill>
            <a:ln cap="flat" cmpd="sng" w="8550">
              <a:solidFill>
                <a:schemeClr val="dk2"/>
              </a:solidFill>
              <a:prstDash val="solid"/>
              <a:round/>
              <a:headEnd len="sm" w="sm" type="none"/>
              <a:tailEnd len="sm" w="sm" type="none"/>
            </a:ln>
          </p:spPr>
          <p:txBody>
            <a:bodyPr anchorCtr="0" anchor="ctr" bIns="82175" lIns="82175" spcFirstLastPara="1" rIns="82175" wrap="square" tIns="82175">
              <a:noAutofit/>
            </a:bodyPr>
            <a:lstStyle/>
            <a:p>
              <a:pPr indent="0" lvl="0" marL="0" rtl="0" algn="ctr">
                <a:spcBef>
                  <a:spcPts val="0"/>
                </a:spcBef>
                <a:spcAft>
                  <a:spcPts val="0"/>
                </a:spcAft>
                <a:buNone/>
              </a:pPr>
              <a:r>
                <a:t/>
              </a:r>
              <a:endParaRPr sz="1258">
                <a:latin typeface="IBM Plex Sans"/>
                <a:ea typeface="IBM Plex Sans"/>
                <a:cs typeface="IBM Plex Sans"/>
                <a:sym typeface="IBM Plex Sans"/>
              </a:endParaRPr>
            </a:p>
          </p:txBody>
        </p:sp>
        <p:sp>
          <p:nvSpPr>
            <p:cNvPr id="259" name="Google Shape;259;p30"/>
            <p:cNvSpPr txBox="1"/>
            <p:nvPr/>
          </p:nvSpPr>
          <p:spPr>
            <a:xfrm>
              <a:off x="2075750" y="2853650"/>
              <a:ext cx="1350300" cy="7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DM Sans"/>
                  <a:ea typeface="DM Sans"/>
                  <a:cs typeface="DM Sans"/>
                  <a:sym typeface="DM Sans"/>
                </a:rPr>
                <a:t>Name</a:t>
              </a:r>
              <a:endParaRPr b="1" sz="1200">
                <a:solidFill>
                  <a:schemeClr val="lt1"/>
                </a:solidFill>
                <a:latin typeface="DM Sans"/>
                <a:ea typeface="DM Sans"/>
                <a:cs typeface="DM Sans"/>
                <a:sym typeface="DM Sans"/>
              </a:endParaRPr>
            </a:p>
            <a:p>
              <a:pPr indent="0" lvl="0" marL="0" rtl="0" algn="ctr">
                <a:spcBef>
                  <a:spcPts val="0"/>
                </a:spcBef>
                <a:spcAft>
                  <a:spcPts val="0"/>
                </a:spcAft>
                <a:buNone/>
              </a:pPr>
              <a:r>
                <a:rPr lang="en" sz="1200">
                  <a:solidFill>
                    <a:schemeClr val="lt1"/>
                  </a:solidFill>
                  <a:latin typeface="DM Sans"/>
                  <a:ea typeface="DM Sans"/>
                  <a:cs typeface="DM Sans"/>
                  <a:sym typeface="DM Sans"/>
                </a:rPr>
                <a:t>Designation</a:t>
              </a:r>
              <a:endParaRPr sz="1200">
                <a:solidFill>
                  <a:schemeClr val="lt1"/>
                </a:solidFill>
                <a:latin typeface="DM Sans"/>
                <a:ea typeface="DM Sans"/>
                <a:cs typeface="DM Sans"/>
                <a:sym typeface="DM Sans"/>
              </a:endParaRPr>
            </a:p>
            <a:p>
              <a:pPr indent="0" lvl="0" marL="0" rtl="0" algn="ctr">
                <a:spcBef>
                  <a:spcPts val="0"/>
                </a:spcBef>
                <a:spcAft>
                  <a:spcPts val="0"/>
                </a:spcAft>
                <a:buNone/>
              </a:pPr>
              <a:r>
                <a:rPr lang="en" sz="1200">
                  <a:solidFill>
                    <a:schemeClr val="lt1"/>
                  </a:solidFill>
                  <a:latin typeface="DM Sans"/>
                  <a:ea typeface="DM Sans"/>
                  <a:cs typeface="DM Sans"/>
                  <a:sym typeface="DM Sans"/>
                </a:rPr>
                <a:t>Company</a:t>
              </a:r>
              <a:endParaRPr sz="1200">
                <a:solidFill>
                  <a:schemeClr val="lt1"/>
                </a:solidFill>
                <a:latin typeface="DM Sans"/>
                <a:ea typeface="DM Sans"/>
                <a:cs typeface="DM Sans"/>
                <a:sym typeface="DM Sans"/>
              </a:endParaRPr>
            </a:p>
          </p:txBody>
        </p:sp>
      </p:grpSp>
      <p:grpSp>
        <p:nvGrpSpPr>
          <p:cNvPr id="260" name="Google Shape;260;p30"/>
          <p:cNvGrpSpPr/>
          <p:nvPr/>
        </p:nvGrpSpPr>
        <p:grpSpPr>
          <a:xfrm>
            <a:off x="5356388" y="1190700"/>
            <a:ext cx="1350300" cy="2381450"/>
            <a:chOff x="5378125" y="1190700"/>
            <a:chExt cx="1350300" cy="2381450"/>
          </a:xfrm>
        </p:grpSpPr>
        <p:sp>
          <p:nvSpPr>
            <p:cNvPr id="261" name="Google Shape;261;p30"/>
            <p:cNvSpPr/>
            <p:nvPr/>
          </p:nvSpPr>
          <p:spPr>
            <a:xfrm>
              <a:off x="5399875" y="1190700"/>
              <a:ext cx="1306800" cy="1473900"/>
            </a:xfrm>
            <a:prstGeom prst="roundRect">
              <a:avLst>
                <a:gd fmla="val 16667" name="adj"/>
              </a:avLst>
            </a:prstGeom>
            <a:solidFill>
              <a:schemeClr val="lt2"/>
            </a:solidFill>
            <a:ln cap="flat" cmpd="sng" w="8550">
              <a:solidFill>
                <a:schemeClr val="dk2"/>
              </a:solidFill>
              <a:prstDash val="solid"/>
              <a:round/>
              <a:headEnd len="sm" w="sm" type="none"/>
              <a:tailEnd len="sm" w="sm" type="none"/>
            </a:ln>
          </p:spPr>
          <p:txBody>
            <a:bodyPr anchorCtr="0" anchor="ctr" bIns="82175" lIns="82175" spcFirstLastPara="1" rIns="82175" wrap="square" tIns="82175">
              <a:noAutofit/>
            </a:bodyPr>
            <a:lstStyle/>
            <a:p>
              <a:pPr indent="0" lvl="0" marL="0" rtl="0" algn="ctr">
                <a:spcBef>
                  <a:spcPts val="0"/>
                </a:spcBef>
                <a:spcAft>
                  <a:spcPts val="0"/>
                </a:spcAft>
                <a:buNone/>
              </a:pPr>
              <a:r>
                <a:t/>
              </a:r>
              <a:endParaRPr sz="1258">
                <a:latin typeface="IBM Plex Sans"/>
                <a:ea typeface="IBM Plex Sans"/>
                <a:cs typeface="IBM Plex Sans"/>
                <a:sym typeface="IBM Plex Sans"/>
              </a:endParaRPr>
            </a:p>
          </p:txBody>
        </p:sp>
        <p:sp>
          <p:nvSpPr>
            <p:cNvPr id="262" name="Google Shape;262;p30"/>
            <p:cNvSpPr txBox="1"/>
            <p:nvPr/>
          </p:nvSpPr>
          <p:spPr>
            <a:xfrm>
              <a:off x="5378125" y="2853650"/>
              <a:ext cx="1350300" cy="7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DM Sans"/>
                  <a:ea typeface="DM Sans"/>
                  <a:cs typeface="DM Sans"/>
                  <a:sym typeface="DM Sans"/>
                </a:rPr>
                <a:t>Name</a:t>
              </a:r>
              <a:endParaRPr b="1" sz="1200">
                <a:solidFill>
                  <a:schemeClr val="lt1"/>
                </a:solidFill>
                <a:latin typeface="DM Sans"/>
                <a:ea typeface="DM Sans"/>
                <a:cs typeface="DM Sans"/>
                <a:sym typeface="DM Sans"/>
              </a:endParaRPr>
            </a:p>
            <a:p>
              <a:pPr indent="0" lvl="0" marL="0" rtl="0" algn="ctr">
                <a:spcBef>
                  <a:spcPts val="0"/>
                </a:spcBef>
                <a:spcAft>
                  <a:spcPts val="0"/>
                </a:spcAft>
                <a:buNone/>
              </a:pPr>
              <a:r>
                <a:rPr lang="en" sz="1200">
                  <a:solidFill>
                    <a:schemeClr val="lt1"/>
                  </a:solidFill>
                  <a:latin typeface="DM Sans"/>
                  <a:ea typeface="DM Sans"/>
                  <a:cs typeface="DM Sans"/>
                  <a:sym typeface="DM Sans"/>
                </a:rPr>
                <a:t>Designation</a:t>
              </a:r>
              <a:endParaRPr sz="1200">
                <a:solidFill>
                  <a:schemeClr val="lt1"/>
                </a:solidFill>
                <a:latin typeface="DM Sans"/>
                <a:ea typeface="DM Sans"/>
                <a:cs typeface="DM Sans"/>
                <a:sym typeface="DM Sans"/>
              </a:endParaRPr>
            </a:p>
            <a:p>
              <a:pPr indent="0" lvl="0" marL="0" rtl="0" algn="ctr">
                <a:spcBef>
                  <a:spcPts val="0"/>
                </a:spcBef>
                <a:spcAft>
                  <a:spcPts val="0"/>
                </a:spcAft>
                <a:buNone/>
              </a:pPr>
              <a:r>
                <a:rPr lang="en" sz="1200">
                  <a:solidFill>
                    <a:schemeClr val="lt1"/>
                  </a:solidFill>
                  <a:latin typeface="DM Sans"/>
                  <a:ea typeface="DM Sans"/>
                  <a:cs typeface="DM Sans"/>
                  <a:sym typeface="DM Sans"/>
                </a:rPr>
                <a:t>Company</a:t>
              </a:r>
              <a:endParaRPr sz="1200">
                <a:solidFill>
                  <a:schemeClr val="lt1"/>
                </a:solidFill>
                <a:latin typeface="DM Sans"/>
                <a:ea typeface="DM Sans"/>
                <a:cs typeface="DM Sans"/>
                <a:sym typeface="DM Sans"/>
              </a:endParaRPr>
            </a:p>
          </p:txBody>
        </p:sp>
      </p:grpSp>
      <p:grpSp>
        <p:nvGrpSpPr>
          <p:cNvPr id="263" name="Google Shape;263;p30"/>
          <p:cNvGrpSpPr/>
          <p:nvPr/>
        </p:nvGrpSpPr>
        <p:grpSpPr>
          <a:xfrm>
            <a:off x="6996700" y="1190700"/>
            <a:ext cx="1350300" cy="2381450"/>
            <a:chOff x="6996700" y="1190700"/>
            <a:chExt cx="1350300" cy="2381450"/>
          </a:xfrm>
        </p:grpSpPr>
        <p:sp>
          <p:nvSpPr>
            <p:cNvPr id="264" name="Google Shape;264;p30"/>
            <p:cNvSpPr/>
            <p:nvPr/>
          </p:nvSpPr>
          <p:spPr>
            <a:xfrm>
              <a:off x="7018450" y="1190700"/>
              <a:ext cx="1306800" cy="1473900"/>
            </a:xfrm>
            <a:prstGeom prst="roundRect">
              <a:avLst>
                <a:gd fmla="val 16667" name="adj"/>
              </a:avLst>
            </a:prstGeom>
            <a:solidFill>
              <a:schemeClr val="lt2"/>
            </a:solidFill>
            <a:ln cap="flat" cmpd="sng" w="8550">
              <a:solidFill>
                <a:schemeClr val="dk2"/>
              </a:solidFill>
              <a:prstDash val="solid"/>
              <a:round/>
              <a:headEnd len="sm" w="sm" type="none"/>
              <a:tailEnd len="sm" w="sm" type="none"/>
            </a:ln>
          </p:spPr>
          <p:txBody>
            <a:bodyPr anchorCtr="0" anchor="ctr" bIns="82175" lIns="82175" spcFirstLastPara="1" rIns="82175" wrap="square" tIns="82175">
              <a:noAutofit/>
            </a:bodyPr>
            <a:lstStyle/>
            <a:p>
              <a:pPr indent="0" lvl="0" marL="0" rtl="0" algn="ctr">
                <a:spcBef>
                  <a:spcPts val="0"/>
                </a:spcBef>
                <a:spcAft>
                  <a:spcPts val="0"/>
                </a:spcAft>
                <a:buNone/>
              </a:pPr>
              <a:r>
                <a:t/>
              </a:r>
              <a:endParaRPr sz="1258">
                <a:latin typeface="IBM Plex Sans"/>
                <a:ea typeface="IBM Plex Sans"/>
                <a:cs typeface="IBM Plex Sans"/>
                <a:sym typeface="IBM Plex Sans"/>
              </a:endParaRPr>
            </a:p>
          </p:txBody>
        </p:sp>
        <p:sp>
          <p:nvSpPr>
            <p:cNvPr id="265" name="Google Shape;265;p30"/>
            <p:cNvSpPr txBox="1"/>
            <p:nvPr/>
          </p:nvSpPr>
          <p:spPr>
            <a:xfrm>
              <a:off x="6996700" y="2853650"/>
              <a:ext cx="1350300" cy="7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DM Sans"/>
                  <a:ea typeface="DM Sans"/>
                  <a:cs typeface="DM Sans"/>
                  <a:sym typeface="DM Sans"/>
                </a:rPr>
                <a:t>Name</a:t>
              </a:r>
              <a:endParaRPr b="1" sz="1200">
                <a:solidFill>
                  <a:schemeClr val="lt1"/>
                </a:solidFill>
                <a:latin typeface="DM Sans"/>
                <a:ea typeface="DM Sans"/>
                <a:cs typeface="DM Sans"/>
                <a:sym typeface="DM Sans"/>
              </a:endParaRPr>
            </a:p>
            <a:p>
              <a:pPr indent="0" lvl="0" marL="0" rtl="0" algn="ctr">
                <a:spcBef>
                  <a:spcPts val="0"/>
                </a:spcBef>
                <a:spcAft>
                  <a:spcPts val="0"/>
                </a:spcAft>
                <a:buNone/>
              </a:pPr>
              <a:r>
                <a:rPr lang="en" sz="1200">
                  <a:solidFill>
                    <a:schemeClr val="lt1"/>
                  </a:solidFill>
                  <a:latin typeface="DM Sans"/>
                  <a:ea typeface="DM Sans"/>
                  <a:cs typeface="DM Sans"/>
                  <a:sym typeface="DM Sans"/>
                </a:rPr>
                <a:t>Designation</a:t>
              </a:r>
              <a:endParaRPr sz="1200">
                <a:solidFill>
                  <a:schemeClr val="lt1"/>
                </a:solidFill>
                <a:latin typeface="DM Sans"/>
                <a:ea typeface="DM Sans"/>
                <a:cs typeface="DM Sans"/>
                <a:sym typeface="DM Sans"/>
              </a:endParaRPr>
            </a:p>
            <a:p>
              <a:pPr indent="0" lvl="0" marL="0" rtl="0" algn="ctr">
                <a:spcBef>
                  <a:spcPts val="0"/>
                </a:spcBef>
                <a:spcAft>
                  <a:spcPts val="0"/>
                </a:spcAft>
                <a:buNone/>
              </a:pPr>
              <a:r>
                <a:rPr lang="en" sz="1200">
                  <a:solidFill>
                    <a:schemeClr val="lt1"/>
                  </a:solidFill>
                  <a:latin typeface="DM Sans"/>
                  <a:ea typeface="DM Sans"/>
                  <a:cs typeface="DM Sans"/>
                  <a:sym typeface="DM Sans"/>
                </a:rPr>
                <a:t>Company</a:t>
              </a:r>
              <a:endParaRPr sz="1200">
                <a:solidFill>
                  <a:schemeClr val="lt1"/>
                </a:solidFill>
                <a:latin typeface="DM Sans"/>
                <a:ea typeface="DM Sans"/>
                <a:cs typeface="DM Sans"/>
                <a:sym typeface="DM Sans"/>
              </a:endParaRPr>
            </a:p>
          </p:txBody>
        </p:sp>
      </p:grpSp>
      <p:grpSp>
        <p:nvGrpSpPr>
          <p:cNvPr id="266" name="Google Shape;266;p30"/>
          <p:cNvGrpSpPr/>
          <p:nvPr/>
        </p:nvGrpSpPr>
        <p:grpSpPr>
          <a:xfrm>
            <a:off x="3716075" y="1190700"/>
            <a:ext cx="1350300" cy="2381450"/>
            <a:chOff x="3726938" y="1190700"/>
            <a:chExt cx="1350300" cy="2381450"/>
          </a:xfrm>
        </p:grpSpPr>
        <p:sp>
          <p:nvSpPr>
            <p:cNvPr id="267" name="Google Shape;267;p30"/>
            <p:cNvSpPr/>
            <p:nvPr/>
          </p:nvSpPr>
          <p:spPr>
            <a:xfrm>
              <a:off x="3748688" y="1190700"/>
              <a:ext cx="1306800" cy="1473900"/>
            </a:xfrm>
            <a:prstGeom prst="roundRect">
              <a:avLst>
                <a:gd fmla="val 16667" name="adj"/>
              </a:avLst>
            </a:prstGeom>
            <a:solidFill>
              <a:schemeClr val="lt2"/>
            </a:solidFill>
            <a:ln cap="flat" cmpd="sng" w="8550">
              <a:solidFill>
                <a:schemeClr val="dk2"/>
              </a:solidFill>
              <a:prstDash val="solid"/>
              <a:round/>
              <a:headEnd len="sm" w="sm" type="none"/>
              <a:tailEnd len="sm" w="sm" type="none"/>
            </a:ln>
          </p:spPr>
          <p:txBody>
            <a:bodyPr anchorCtr="0" anchor="ctr" bIns="82175" lIns="82175" spcFirstLastPara="1" rIns="82175" wrap="square" tIns="82175">
              <a:noAutofit/>
            </a:bodyPr>
            <a:lstStyle/>
            <a:p>
              <a:pPr indent="0" lvl="0" marL="0" rtl="0" algn="ctr">
                <a:spcBef>
                  <a:spcPts val="0"/>
                </a:spcBef>
                <a:spcAft>
                  <a:spcPts val="0"/>
                </a:spcAft>
                <a:buNone/>
              </a:pPr>
              <a:r>
                <a:t/>
              </a:r>
              <a:endParaRPr sz="1258">
                <a:latin typeface="IBM Plex Sans"/>
                <a:ea typeface="IBM Plex Sans"/>
                <a:cs typeface="IBM Plex Sans"/>
                <a:sym typeface="IBM Plex Sans"/>
              </a:endParaRPr>
            </a:p>
          </p:txBody>
        </p:sp>
        <p:sp>
          <p:nvSpPr>
            <p:cNvPr id="268" name="Google Shape;268;p30"/>
            <p:cNvSpPr txBox="1"/>
            <p:nvPr/>
          </p:nvSpPr>
          <p:spPr>
            <a:xfrm>
              <a:off x="3726938" y="2853650"/>
              <a:ext cx="1350300" cy="7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DM Sans"/>
                  <a:ea typeface="DM Sans"/>
                  <a:cs typeface="DM Sans"/>
                  <a:sym typeface="DM Sans"/>
                </a:rPr>
                <a:t>Name</a:t>
              </a:r>
              <a:endParaRPr b="1" sz="1200">
                <a:solidFill>
                  <a:schemeClr val="lt1"/>
                </a:solidFill>
                <a:latin typeface="DM Sans"/>
                <a:ea typeface="DM Sans"/>
                <a:cs typeface="DM Sans"/>
                <a:sym typeface="DM Sans"/>
              </a:endParaRPr>
            </a:p>
            <a:p>
              <a:pPr indent="0" lvl="0" marL="0" rtl="0" algn="ctr">
                <a:spcBef>
                  <a:spcPts val="0"/>
                </a:spcBef>
                <a:spcAft>
                  <a:spcPts val="0"/>
                </a:spcAft>
                <a:buNone/>
              </a:pPr>
              <a:r>
                <a:rPr lang="en" sz="1200">
                  <a:solidFill>
                    <a:schemeClr val="lt1"/>
                  </a:solidFill>
                  <a:latin typeface="DM Sans"/>
                  <a:ea typeface="DM Sans"/>
                  <a:cs typeface="DM Sans"/>
                  <a:sym typeface="DM Sans"/>
                </a:rPr>
                <a:t>Designation</a:t>
              </a:r>
              <a:endParaRPr sz="1200">
                <a:solidFill>
                  <a:schemeClr val="lt1"/>
                </a:solidFill>
                <a:latin typeface="DM Sans"/>
                <a:ea typeface="DM Sans"/>
                <a:cs typeface="DM Sans"/>
                <a:sym typeface="DM Sans"/>
              </a:endParaRPr>
            </a:p>
            <a:p>
              <a:pPr indent="0" lvl="0" marL="0" rtl="0" algn="ctr">
                <a:spcBef>
                  <a:spcPts val="0"/>
                </a:spcBef>
                <a:spcAft>
                  <a:spcPts val="0"/>
                </a:spcAft>
                <a:buNone/>
              </a:pPr>
              <a:r>
                <a:rPr lang="en" sz="1200">
                  <a:solidFill>
                    <a:schemeClr val="lt1"/>
                  </a:solidFill>
                  <a:latin typeface="DM Sans"/>
                  <a:ea typeface="DM Sans"/>
                  <a:cs typeface="DM Sans"/>
                  <a:sym typeface="DM Sans"/>
                </a:rPr>
                <a:t>Company</a:t>
              </a:r>
              <a:endParaRPr sz="1200">
                <a:solidFill>
                  <a:schemeClr val="lt1"/>
                </a:solidFill>
                <a:latin typeface="DM Sans"/>
                <a:ea typeface="DM Sans"/>
                <a:cs typeface="DM Sans"/>
                <a:sym typeface="DM Sans"/>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1EEFA"/>
        </a:solidFill>
      </p:bgPr>
    </p:bg>
    <p:spTree>
      <p:nvGrpSpPr>
        <p:cNvPr id="1632" name="Shape 1632"/>
        <p:cNvGrpSpPr/>
        <p:nvPr/>
      </p:nvGrpSpPr>
      <p:grpSpPr>
        <a:xfrm>
          <a:off x="0" y="0"/>
          <a:ext cx="0" cy="0"/>
          <a:chOff x="0" y="0"/>
          <a:chExt cx="0" cy="0"/>
        </a:xfrm>
      </p:grpSpPr>
      <p:pic>
        <p:nvPicPr>
          <p:cNvPr id="1633" name="Google Shape;1633;p102"/>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1634" name="Google Shape;1634;p102"/>
          <p:cNvSpPr/>
          <p:nvPr/>
        </p:nvSpPr>
        <p:spPr>
          <a:xfrm>
            <a:off x="2719395" y="-1952725"/>
            <a:ext cx="12903300" cy="1290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BM Plex Sans"/>
              <a:ea typeface="IBM Plex Sans"/>
              <a:cs typeface="IBM Plex Sans"/>
              <a:sym typeface="IBM Plex Sans"/>
            </a:endParaRPr>
          </a:p>
        </p:txBody>
      </p:sp>
      <p:sp>
        <p:nvSpPr>
          <p:cNvPr id="1635" name="Google Shape;1635;p102"/>
          <p:cNvSpPr txBox="1"/>
          <p:nvPr/>
        </p:nvSpPr>
        <p:spPr>
          <a:xfrm>
            <a:off x="366486" y="1152144"/>
            <a:ext cx="2767800" cy="102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chemeClr val="dk1"/>
                </a:solidFill>
                <a:latin typeface="DM Sans Medium"/>
                <a:ea typeface="DM Sans Medium"/>
                <a:cs typeface="DM Sans Medium"/>
                <a:sym typeface="DM Sans Medium"/>
              </a:rPr>
              <a:t>AI agent bringing guidelines at the finger tip</a:t>
            </a:r>
            <a:endParaRPr sz="2000">
              <a:solidFill>
                <a:schemeClr val="dk1"/>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chemeClr val="dk1"/>
              </a:solidFill>
              <a:latin typeface="DM Sans Medium"/>
              <a:ea typeface="DM Sans Medium"/>
              <a:cs typeface="DM Sans Medium"/>
              <a:sym typeface="DM Sans Medium"/>
            </a:endParaRPr>
          </a:p>
        </p:txBody>
      </p:sp>
      <p:grpSp>
        <p:nvGrpSpPr>
          <p:cNvPr id="1636" name="Google Shape;1636;p102"/>
          <p:cNvGrpSpPr/>
          <p:nvPr/>
        </p:nvGrpSpPr>
        <p:grpSpPr>
          <a:xfrm>
            <a:off x="457200" y="480277"/>
            <a:ext cx="644957" cy="177568"/>
            <a:chOff x="457191" y="480275"/>
            <a:chExt cx="1194144" cy="328890"/>
          </a:xfrm>
        </p:grpSpPr>
        <p:grpSp>
          <p:nvGrpSpPr>
            <p:cNvPr id="1637" name="Google Shape;1637;p102"/>
            <p:cNvGrpSpPr/>
            <p:nvPr/>
          </p:nvGrpSpPr>
          <p:grpSpPr>
            <a:xfrm>
              <a:off x="579580" y="480275"/>
              <a:ext cx="1071754" cy="328890"/>
              <a:chOff x="1003475" y="1869600"/>
              <a:chExt cx="6285950" cy="1928975"/>
            </a:xfrm>
          </p:grpSpPr>
          <p:sp>
            <p:nvSpPr>
              <p:cNvPr id="1638" name="Google Shape;1638;p102"/>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39" name="Google Shape;1639;p102"/>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40" name="Google Shape;1640;p102"/>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41" name="Google Shape;1641;p102"/>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42" name="Google Shape;1642;p102"/>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43" name="Google Shape;1643;p102"/>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44" name="Google Shape;1644;p102"/>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45" name="Google Shape;1645;p102"/>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46" name="Google Shape;1646;p102"/>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47" name="Google Shape;1647;p102"/>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grpSp>
        <p:sp>
          <p:nvSpPr>
            <p:cNvPr id="1648" name="Google Shape;1648;p102"/>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grpSp>
      <p:grpSp>
        <p:nvGrpSpPr>
          <p:cNvPr id="1649" name="Google Shape;1649;p102"/>
          <p:cNvGrpSpPr/>
          <p:nvPr/>
        </p:nvGrpSpPr>
        <p:grpSpPr>
          <a:xfrm>
            <a:off x="4559537" y="1247425"/>
            <a:ext cx="4455313" cy="1332175"/>
            <a:chOff x="4559537" y="1247425"/>
            <a:chExt cx="4455313" cy="1332175"/>
          </a:xfrm>
        </p:grpSpPr>
        <p:sp>
          <p:nvSpPr>
            <p:cNvPr id="1650" name="Google Shape;1650;p102"/>
            <p:cNvSpPr txBox="1"/>
            <p:nvPr/>
          </p:nvSpPr>
          <p:spPr>
            <a:xfrm>
              <a:off x="4559550" y="1573100"/>
              <a:ext cx="44553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DM Sans Light"/>
                  <a:ea typeface="DM Sans Light"/>
                  <a:cs typeface="DM Sans Light"/>
                  <a:sym typeface="DM Sans Light"/>
                </a:rPr>
                <a:t>Every insurer spends a lot of effort to define products, underwriting guidelines &amp; claim handling guidelines. The guidelines are refreshed constantly. Users often miss the guidelines resulting in costly underwriting &amp; claim mistakes</a:t>
              </a:r>
              <a:endParaRPr sz="1200">
                <a:solidFill>
                  <a:schemeClr val="dk1"/>
                </a:solidFill>
                <a:latin typeface="DM Sans Light"/>
                <a:ea typeface="DM Sans Light"/>
                <a:cs typeface="DM Sans Light"/>
                <a:sym typeface="DM Sans Light"/>
              </a:endParaRPr>
            </a:p>
          </p:txBody>
        </p:sp>
        <p:sp>
          <p:nvSpPr>
            <p:cNvPr id="1651" name="Google Shape;1651;p102"/>
            <p:cNvSpPr txBox="1"/>
            <p:nvPr/>
          </p:nvSpPr>
          <p:spPr>
            <a:xfrm>
              <a:off x="4559537" y="1247425"/>
              <a:ext cx="1832100" cy="3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DM Sans Medium"/>
                  <a:ea typeface="DM Sans Medium"/>
                  <a:cs typeface="DM Sans Medium"/>
                  <a:sym typeface="DM Sans Medium"/>
                </a:rPr>
                <a:t>Problem</a:t>
              </a:r>
              <a:endParaRPr sz="1600">
                <a:solidFill>
                  <a:schemeClr val="dk1"/>
                </a:solidFill>
                <a:latin typeface="DM Sans Medium"/>
                <a:ea typeface="DM Sans Medium"/>
                <a:cs typeface="DM Sans Medium"/>
                <a:sym typeface="DM Sans Medium"/>
              </a:endParaRPr>
            </a:p>
          </p:txBody>
        </p:sp>
        <p:cxnSp>
          <p:nvCxnSpPr>
            <p:cNvPr id="1652" name="Google Shape;1652;p102"/>
            <p:cNvCxnSpPr/>
            <p:nvPr/>
          </p:nvCxnSpPr>
          <p:spPr>
            <a:xfrm flipH="1">
              <a:off x="4569750" y="1325900"/>
              <a:ext cx="4500" cy="247200"/>
            </a:xfrm>
            <a:prstGeom prst="straightConnector1">
              <a:avLst/>
            </a:prstGeom>
            <a:noFill/>
            <a:ln cap="flat" cmpd="sng" w="19050">
              <a:solidFill>
                <a:schemeClr val="accent1"/>
              </a:solidFill>
              <a:prstDash val="solid"/>
              <a:round/>
              <a:headEnd len="med" w="med" type="none"/>
              <a:tailEnd len="med" w="med" type="none"/>
            </a:ln>
          </p:spPr>
        </p:cxnSp>
      </p:grpSp>
      <p:grpSp>
        <p:nvGrpSpPr>
          <p:cNvPr id="1653" name="Google Shape;1653;p102"/>
          <p:cNvGrpSpPr/>
          <p:nvPr/>
        </p:nvGrpSpPr>
        <p:grpSpPr>
          <a:xfrm>
            <a:off x="4559537" y="2764420"/>
            <a:ext cx="4127416" cy="887255"/>
            <a:chOff x="4559537" y="2764420"/>
            <a:chExt cx="4127416" cy="887255"/>
          </a:xfrm>
        </p:grpSpPr>
        <p:sp>
          <p:nvSpPr>
            <p:cNvPr id="1654" name="Google Shape;1654;p102"/>
            <p:cNvSpPr txBox="1"/>
            <p:nvPr/>
          </p:nvSpPr>
          <p:spPr>
            <a:xfrm>
              <a:off x="4559552" y="3069975"/>
              <a:ext cx="41274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DM Sans Light"/>
                  <a:ea typeface="DM Sans Light"/>
                  <a:cs typeface="DM Sans Light"/>
                  <a:sym typeface="DM Sans Light"/>
                </a:rPr>
                <a:t>AI to read the guidelines &amp; serve those in the workflow of user.</a:t>
              </a:r>
              <a:endParaRPr sz="1200">
                <a:solidFill>
                  <a:schemeClr val="dk1"/>
                </a:solidFill>
                <a:latin typeface="DM Sans Light"/>
                <a:ea typeface="DM Sans Light"/>
                <a:cs typeface="DM Sans Light"/>
                <a:sym typeface="DM Sans Light"/>
              </a:endParaRPr>
            </a:p>
          </p:txBody>
        </p:sp>
        <p:sp>
          <p:nvSpPr>
            <p:cNvPr id="1655" name="Google Shape;1655;p102"/>
            <p:cNvSpPr txBox="1"/>
            <p:nvPr/>
          </p:nvSpPr>
          <p:spPr>
            <a:xfrm>
              <a:off x="4559537" y="2764420"/>
              <a:ext cx="990000" cy="3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DM Sans Medium"/>
                  <a:ea typeface="DM Sans Medium"/>
                  <a:cs typeface="DM Sans Medium"/>
                  <a:sym typeface="DM Sans Medium"/>
                </a:rPr>
                <a:t>Solution</a:t>
              </a:r>
              <a:endParaRPr sz="1600">
                <a:solidFill>
                  <a:schemeClr val="dk1"/>
                </a:solidFill>
                <a:latin typeface="DM Sans Medium"/>
                <a:ea typeface="DM Sans Medium"/>
                <a:cs typeface="DM Sans Medium"/>
                <a:sym typeface="DM Sans Medium"/>
              </a:endParaRPr>
            </a:p>
          </p:txBody>
        </p:sp>
        <p:cxnSp>
          <p:nvCxnSpPr>
            <p:cNvPr id="1656" name="Google Shape;1656;p102"/>
            <p:cNvCxnSpPr/>
            <p:nvPr/>
          </p:nvCxnSpPr>
          <p:spPr>
            <a:xfrm flipH="1">
              <a:off x="4572000" y="2868119"/>
              <a:ext cx="4500" cy="247200"/>
            </a:xfrm>
            <a:prstGeom prst="straightConnector1">
              <a:avLst/>
            </a:prstGeom>
            <a:noFill/>
            <a:ln cap="flat" cmpd="sng" w="19050">
              <a:solidFill>
                <a:schemeClr val="accent1"/>
              </a:solidFill>
              <a:prstDash val="solid"/>
              <a:round/>
              <a:headEnd len="med" w="med" type="none"/>
              <a:tailEnd len="med" w="med" type="none"/>
            </a:ln>
          </p:spPr>
        </p:cxn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E9DC"/>
        </a:solidFill>
      </p:bgPr>
    </p:bg>
    <p:spTree>
      <p:nvGrpSpPr>
        <p:cNvPr id="1660" name="Shape 1660"/>
        <p:cNvGrpSpPr/>
        <p:nvPr/>
      </p:nvGrpSpPr>
      <p:grpSpPr>
        <a:xfrm>
          <a:off x="0" y="0"/>
          <a:ext cx="0" cy="0"/>
          <a:chOff x="0" y="0"/>
          <a:chExt cx="0" cy="0"/>
        </a:xfrm>
      </p:grpSpPr>
      <p:sp>
        <p:nvSpPr>
          <p:cNvPr id="1661" name="Google Shape;1661;p103"/>
          <p:cNvSpPr/>
          <p:nvPr/>
        </p:nvSpPr>
        <p:spPr>
          <a:xfrm>
            <a:off x="2719395" y="-1952725"/>
            <a:ext cx="12903300" cy="1290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BM Plex Sans"/>
              <a:ea typeface="IBM Plex Sans"/>
              <a:cs typeface="IBM Plex Sans"/>
              <a:sym typeface="IBM Plex Sans"/>
            </a:endParaRPr>
          </a:p>
        </p:txBody>
      </p:sp>
      <p:pic>
        <p:nvPicPr>
          <p:cNvPr id="1662" name="Google Shape;1662;p103"/>
          <p:cNvPicPr preferRelativeResize="0"/>
          <p:nvPr/>
        </p:nvPicPr>
        <p:blipFill>
          <a:blip r:embed="rId3">
            <a:alphaModFix/>
          </a:blip>
          <a:stretch>
            <a:fillRect/>
          </a:stretch>
        </p:blipFill>
        <p:spPr>
          <a:xfrm>
            <a:off x="9306303" y="0"/>
            <a:ext cx="2429874" cy="1608975"/>
          </a:xfrm>
          <a:prstGeom prst="rect">
            <a:avLst/>
          </a:prstGeom>
          <a:noFill/>
          <a:ln>
            <a:noFill/>
          </a:ln>
        </p:spPr>
      </p:pic>
      <p:sp>
        <p:nvSpPr>
          <p:cNvPr id="1663" name="Google Shape;1663;p103"/>
          <p:cNvSpPr txBox="1"/>
          <p:nvPr/>
        </p:nvSpPr>
        <p:spPr>
          <a:xfrm>
            <a:off x="365760" y="1155415"/>
            <a:ext cx="2560800" cy="119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chemeClr val="dk1"/>
                </a:solidFill>
                <a:latin typeface="DM Sans Medium"/>
                <a:ea typeface="DM Sans Medium"/>
                <a:cs typeface="DM Sans Medium"/>
                <a:sym typeface="DM Sans Medium"/>
              </a:rPr>
              <a:t>AI agent performing operations on behalf of the users</a:t>
            </a:r>
            <a:endParaRPr sz="2400">
              <a:solidFill>
                <a:schemeClr val="dk1"/>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t/>
            </a:r>
            <a:endParaRPr sz="2400">
              <a:solidFill>
                <a:schemeClr val="dk1"/>
              </a:solidFill>
              <a:latin typeface="DM Sans Medium"/>
              <a:ea typeface="DM Sans Medium"/>
              <a:cs typeface="DM Sans Medium"/>
              <a:sym typeface="DM Sans Medium"/>
            </a:endParaRPr>
          </a:p>
        </p:txBody>
      </p:sp>
      <p:grpSp>
        <p:nvGrpSpPr>
          <p:cNvPr id="1664" name="Google Shape;1664;p103"/>
          <p:cNvGrpSpPr/>
          <p:nvPr/>
        </p:nvGrpSpPr>
        <p:grpSpPr>
          <a:xfrm>
            <a:off x="4559561" y="1247422"/>
            <a:ext cx="3752203" cy="1119775"/>
            <a:chOff x="4559537" y="1247425"/>
            <a:chExt cx="3425105" cy="1119775"/>
          </a:xfrm>
        </p:grpSpPr>
        <p:sp>
          <p:nvSpPr>
            <p:cNvPr id="1665" name="Google Shape;1665;p103"/>
            <p:cNvSpPr txBox="1"/>
            <p:nvPr/>
          </p:nvSpPr>
          <p:spPr>
            <a:xfrm>
              <a:off x="4559542" y="1573100"/>
              <a:ext cx="34251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DM Sans Light"/>
                  <a:ea typeface="DM Sans Light"/>
                  <a:cs typeface="DM Sans Light"/>
                  <a:sym typeface="DM Sans Light"/>
                </a:rPr>
                <a:t>Underwriting, policy management &amp; claim processes takes lot of manual effort especially on commercial side.</a:t>
              </a:r>
              <a:endParaRPr sz="1200">
                <a:solidFill>
                  <a:schemeClr val="dk1"/>
                </a:solidFill>
                <a:latin typeface="DM Sans Light"/>
                <a:ea typeface="DM Sans Light"/>
                <a:cs typeface="DM Sans Light"/>
                <a:sym typeface="DM Sans Light"/>
              </a:endParaRPr>
            </a:p>
          </p:txBody>
        </p:sp>
        <p:sp>
          <p:nvSpPr>
            <p:cNvPr id="1666" name="Google Shape;1666;p103"/>
            <p:cNvSpPr txBox="1"/>
            <p:nvPr/>
          </p:nvSpPr>
          <p:spPr>
            <a:xfrm>
              <a:off x="4559537" y="1247425"/>
              <a:ext cx="1832100" cy="3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DM Sans Medium"/>
                  <a:ea typeface="DM Sans Medium"/>
                  <a:cs typeface="DM Sans Medium"/>
                  <a:sym typeface="DM Sans Medium"/>
                </a:rPr>
                <a:t>Problem</a:t>
              </a:r>
              <a:endParaRPr sz="1600">
                <a:solidFill>
                  <a:schemeClr val="dk1"/>
                </a:solidFill>
                <a:latin typeface="DM Sans Medium"/>
                <a:ea typeface="DM Sans Medium"/>
                <a:cs typeface="DM Sans Medium"/>
                <a:sym typeface="DM Sans Medium"/>
              </a:endParaRPr>
            </a:p>
          </p:txBody>
        </p:sp>
        <p:cxnSp>
          <p:nvCxnSpPr>
            <p:cNvPr id="1667" name="Google Shape;1667;p103"/>
            <p:cNvCxnSpPr/>
            <p:nvPr/>
          </p:nvCxnSpPr>
          <p:spPr>
            <a:xfrm flipH="1">
              <a:off x="4569750" y="1325900"/>
              <a:ext cx="4500" cy="247200"/>
            </a:xfrm>
            <a:prstGeom prst="straightConnector1">
              <a:avLst/>
            </a:prstGeom>
            <a:noFill/>
            <a:ln cap="flat" cmpd="sng" w="19050">
              <a:solidFill>
                <a:schemeClr val="accent1"/>
              </a:solidFill>
              <a:prstDash val="solid"/>
              <a:round/>
              <a:headEnd len="med" w="med" type="none"/>
              <a:tailEnd len="med" w="med" type="none"/>
            </a:ln>
          </p:spPr>
        </p:cxnSp>
      </p:grpSp>
      <p:grpSp>
        <p:nvGrpSpPr>
          <p:cNvPr id="1668" name="Google Shape;1668;p103"/>
          <p:cNvGrpSpPr/>
          <p:nvPr/>
        </p:nvGrpSpPr>
        <p:grpSpPr>
          <a:xfrm>
            <a:off x="4559561" y="2764416"/>
            <a:ext cx="3567173" cy="1099648"/>
            <a:chOff x="4559537" y="2764420"/>
            <a:chExt cx="3256205" cy="1099648"/>
          </a:xfrm>
        </p:grpSpPr>
        <p:sp>
          <p:nvSpPr>
            <p:cNvPr id="1669" name="Google Shape;1669;p103"/>
            <p:cNvSpPr txBox="1"/>
            <p:nvPr/>
          </p:nvSpPr>
          <p:spPr>
            <a:xfrm>
              <a:off x="4559542" y="3069968"/>
              <a:ext cx="32562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DM Sans Light"/>
                  <a:ea typeface="DM Sans Light"/>
                  <a:cs typeface="DM Sans Light"/>
                  <a:sym typeface="DM Sans Light"/>
                </a:rPr>
                <a:t>Agents, underwriters, adjusters achieving higher level of efficiency by AI agent performing on behalf of the users.</a:t>
              </a:r>
              <a:endParaRPr sz="1200">
                <a:solidFill>
                  <a:schemeClr val="dk1"/>
                </a:solidFill>
                <a:latin typeface="DM Sans Light"/>
                <a:ea typeface="DM Sans Light"/>
                <a:cs typeface="DM Sans Light"/>
                <a:sym typeface="DM Sans Light"/>
              </a:endParaRPr>
            </a:p>
          </p:txBody>
        </p:sp>
        <p:sp>
          <p:nvSpPr>
            <p:cNvPr id="1670" name="Google Shape;1670;p103"/>
            <p:cNvSpPr txBox="1"/>
            <p:nvPr/>
          </p:nvSpPr>
          <p:spPr>
            <a:xfrm>
              <a:off x="4559537" y="2764420"/>
              <a:ext cx="990000" cy="36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DM Sans Medium"/>
                  <a:ea typeface="DM Sans Medium"/>
                  <a:cs typeface="DM Sans Medium"/>
                  <a:sym typeface="DM Sans Medium"/>
                </a:rPr>
                <a:t>Solution</a:t>
              </a:r>
              <a:endParaRPr sz="1600">
                <a:solidFill>
                  <a:schemeClr val="dk1"/>
                </a:solidFill>
                <a:latin typeface="DM Sans Medium"/>
                <a:ea typeface="DM Sans Medium"/>
                <a:cs typeface="DM Sans Medium"/>
                <a:sym typeface="DM Sans Medium"/>
              </a:endParaRPr>
            </a:p>
          </p:txBody>
        </p:sp>
        <p:cxnSp>
          <p:nvCxnSpPr>
            <p:cNvPr id="1671" name="Google Shape;1671;p103"/>
            <p:cNvCxnSpPr/>
            <p:nvPr/>
          </p:nvCxnSpPr>
          <p:spPr>
            <a:xfrm flipH="1">
              <a:off x="4572000" y="2868119"/>
              <a:ext cx="4500" cy="247200"/>
            </a:xfrm>
            <a:prstGeom prst="straightConnector1">
              <a:avLst/>
            </a:prstGeom>
            <a:noFill/>
            <a:ln cap="flat" cmpd="sng" w="19050">
              <a:solidFill>
                <a:schemeClr val="accent1"/>
              </a:solidFill>
              <a:prstDash val="solid"/>
              <a:round/>
              <a:headEnd len="med" w="med" type="none"/>
              <a:tailEnd len="med" w="med" type="none"/>
            </a:ln>
          </p:spPr>
        </p:cxnSp>
      </p:grpSp>
      <p:grpSp>
        <p:nvGrpSpPr>
          <p:cNvPr id="1672" name="Google Shape;1672;p103"/>
          <p:cNvGrpSpPr/>
          <p:nvPr/>
        </p:nvGrpSpPr>
        <p:grpSpPr>
          <a:xfrm>
            <a:off x="457200" y="480277"/>
            <a:ext cx="644957" cy="177568"/>
            <a:chOff x="457191" y="480275"/>
            <a:chExt cx="1194144" cy="328890"/>
          </a:xfrm>
        </p:grpSpPr>
        <p:grpSp>
          <p:nvGrpSpPr>
            <p:cNvPr id="1673" name="Google Shape;1673;p103"/>
            <p:cNvGrpSpPr/>
            <p:nvPr/>
          </p:nvGrpSpPr>
          <p:grpSpPr>
            <a:xfrm>
              <a:off x="579580" y="480275"/>
              <a:ext cx="1071754" cy="328890"/>
              <a:chOff x="1003475" y="1869600"/>
              <a:chExt cx="6285950" cy="1928975"/>
            </a:xfrm>
          </p:grpSpPr>
          <p:sp>
            <p:nvSpPr>
              <p:cNvPr id="1674" name="Google Shape;1674;p103"/>
              <p:cNvSpPr/>
              <p:nvPr/>
            </p:nvSpPr>
            <p:spPr>
              <a:xfrm>
                <a:off x="1096575" y="1869600"/>
                <a:ext cx="1380825" cy="1646950"/>
              </a:xfrm>
              <a:custGeom>
                <a:rect b="b" l="l" r="r" t="t"/>
                <a:pathLst>
                  <a:path extrusionOk="0" h="65878" w="55233">
                    <a:moveTo>
                      <a:pt x="38856" y="1"/>
                    </a:moveTo>
                    <a:lnTo>
                      <a:pt x="15242" y="54123"/>
                    </a:lnTo>
                    <a:lnTo>
                      <a:pt x="14845" y="54123"/>
                    </a:lnTo>
                    <a:lnTo>
                      <a:pt x="12310" y="31856"/>
                    </a:lnTo>
                    <a:lnTo>
                      <a:pt x="1" y="59406"/>
                    </a:lnTo>
                    <a:lnTo>
                      <a:pt x="872" y="65877"/>
                    </a:lnTo>
                    <a:lnTo>
                      <a:pt x="25834" y="65877"/>
                    </a:lnTo>
                    <a:lnTo>
                      <a:pt x="55233" y="1"/>
                    </a:lnTo>
                    <a:close/>
                  </a:path>
                </a:pathLst>
              </a:custGeom>
              <a:solidFill>
                <a:srgbClr val="F15B2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75" name="Google Shape;1675;p103"/>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F15B2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76" name="Google Shape;1676;p103"/>
              <p:cNvSpPr/>
              <p:nvPr/>
            </p:nvSpPr>
            <p:spPr>
              <a:xfrm>
                <a:off x="1003475" y="2663350"/>
                <a:ext cx="400850" cy="691400"/>
              </a:xfrm>
              <a:custGeom>
                <a:rect b="b" l="l" r="r" t="t"/>
                <a:pathLst>
                  <a:path extrusionOk="0" h="27656" w="16034">
                    <a:moveTo>
                      <a:pt x="0" y="0"/>
                    </a:moveTo>
                    <a:lnTo>
                      <a:pt x="3725" y="27656"/>
                    </a:lnTo>
                    <a:lnTo>
                      <a:pt x="16034" y="106"/>
                    </a:lnTo>
                    <a:lnTo>
                      <a:pt x="16007" y="0"/>
                    </a:lnTo>
                    <a:close/>
                  </a:path>
                </a:pathLst>
              </a:custGeom>
              <a:solidFill>
                <a:srgbClr val="C53F27"/>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77" name="Google Shape;1677;p103"/>
              <p:cNvSpPr/>
              <p:nvPr/>
            </p:nvSpPr>
            <p:spPr>
              <a:xfrm>
                <a:off x="1722600" y="2663350"/>
                <a:ext cx="1291675" cy="853200"/>
              </a:xfrm>
              <a:custGeom>
                <a:rect b="b" l="l" r="r" t="t"/>
                <a:pathLst>
                  <a:path extrusionOk="0" h="34128" w="51667">
                    <a:moveTo>
                      <a:pt x="0" y="0"/>
                    </a:moveTo>
                    <a:lnTo>
                      <a:pt x="4596" y="34127"/>
                    </a:lnTo>
                    <a:lnTo>
                      <a:pt x="14053" y="34127"/>
                    </a:lnTo>
                    <a:lnTo>
                      <a:pt x="23430" y="13128"/>
                    </a:lnTo>
                    <a:lnTo>
                      <a:pt x="25464" y="34127"/>
                    </a:lnTo>
                    <a:lnTo>
                      <a:pt x="35396" y="34127"/>
                    </a:lnTo>
                    <a:lnTo>
                      <a:pt x="51667" y="0"/>
                    </a:lnTo>
                    <a:lnTo>
                      <a:pt x="42475" y="0"/>
                    </a:lnTo>
                    <a:lnTo>
                      <a:pt x="32569" y="22399"/>
                    </a:lnTo>
                    <a:lnTo>
                      <a:pt x="32173" y="22399"/>
                    </a:lnTo>
                    <a:lnTo>
                      <a:pt x="30139" y="0"/>
                    </a:lnTo>
                    <a:lnTo>
                      <a:pt x="21475" y="0"/>
                    </a:lnTo>
                    <a:lnTo>
                      <a:pt x="11755" y="22399"/>
                    </a:lnTo>
                    <a:lnTo>
                      <a:pt x="11359" y="22399"/>
                    </a:lnTo>
                    <a:lnTo>
                      <a:pt x="8928"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78" name="Google Shape;1678;p103"/>
              <p:cNvSpPr/>
              <p:nvPr/>
            </p:nvSpPr>
            <p:spPr>
              <a:xfrm>
                <a:off x="2912550" y="2315350"/>
                <a:ext cx="892850" cy="1201200"/>
              </a:xfrm>
              <a:custGeom>
                <a:rect b="b" l="l" r="r" t="t"/>
                <a:pathLst>
                  <a:path extrusionOk="0" h="48048" w="35714">
                    <a:moveTo>
                      <a:pt x="8454" y="0"/>
                    </a:moveTo>
                    <a:lnTo>
                      <a:pt x="1" y="48047"/>
                    </a:lnTo>
                    <a:lnTo>
                      <a:pt x="9193" y="48047"/>
                    </a:lnTo>
                    <a:lnTo>
                      <a:pt x="12653" y="28290"/>
                    </a:lnTo>
                    <a:cubicBezTo>
                      <a:pt x="13446" y="23826"/>
                      <a:pt x="16404" y="20629"/>
                      <a:pt x="21080" y="20629"/>
                    </a:cubicBezTo>
                    <a:cubicBezTo>
                      <a:pt x="25200" y="20629"/>
                      <a:pt x="26310" y="23165"/>
                      <a:pt x="26310" y="26071"/>
                    </a:cubicBezTo>
                    <a:cubicBezTo>
                      <a:pt x="26310" y="27576"/>
                      <a:pt x="25993" y="28950"/>
                      <a:pt x="25781" y="30138"/>
                    </a:cubicBezTo>
                    <a:lnTo>
                      <a:pt x="22638" y="48047"/>
                    </a:lnTo>
                    <a:lnTo>
                      <a:pt x="31645" y="48047"/>
                    </a:lnTo>
                    <a:lnTo>
                      <a:pt x="34921" y="29927"/>
                    </a:lnTo>
                    <a:cubicBezTo>
                      <a:pt x="35317" y="27840"/>
                      <a:pt x="35713" y="25463"/>
                      <a:pt x="35713" y="23509"/>
                    </a:cubicBezTo>
                    <a:cubicBezTo>
                      <a:pt x="35713" y="17011"/>
                      <a:pt x="31249" y="13260"/>
                      <a:pt x="24751" y="13260"/>
                    </a:cubicBezTo>
                    <a:cubicBezTo>
                      <a:pt x="20604" y="13260"/>
                      <a:pt x="17065" y="14766"/>
                      <a:pt x="14502" y="17671"/>
                    </a:cubicBezTo>
                    <a:lnTo>
                      <a:pt x="17646"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79" name="Google Shape;1679;p103"/>
              <p:cNvSpPr/>
              <p:nvPr/>
            </p:nvSpPr>
            <p:spPr>
              <a:xfrm>
                <a:off x="3837050" y="2646825"/>
                <a:ext cx="974725" cy="886225"/>
              </a:xfrm>
              <a:custGeom>
                <a:rect b="b" l="l" r="r" t="t"/>
                <a:pathLst>
                  <a:path extrusionOk="0" h="35449" w="38989">
                    <a:moveTo>
                      <a:pt x="19178" y="7159"/>
                    </a:moveTo>
                    <a:cubicBezTo>
                      <a:pt x="25095" y="7159"/>
                      <a:pt x="28159" y="11227"/>
                      <a:pt x="28159" y="16615"/>
                    </a:cubicBezTo>
                    <a:cubicBezTo>
                      <a:pt x="28159" y="22453"/>
                      <a:pt x="24566" y="28290"/>
                      <a:pt x="17672" y="28290"/>
                    </a:cubicBezTo>
                    <a:cubicBezTo>
                      <a:pt x="12152" y="28290"/>
                      <a:pt x="8876" y="24566"/>
                      <a:pt x="8876" y="18781"/>
                    </a:cubicBezTo>
                    <a:cubicBezTo>
                      <a:pt x="8876" y="13076"/>
                      <a:pt x="12020" y="7159"/>
                      <a:pt x="19178" y="7159"/>
                    </a:cubicBezTo>
                    <a:close/>
                    <a:moveTo>
                      <a:pt x="18465" y="1"/>
                    </a:moveTo>
                    <a:cubicBezTo>
                      <a:pt x="7371" y="1"/>
                      <a:pt x="1" y="8269"/>
                      <a:pt x="1" y="18913"/>
                    </a:cubicBezTo>
                    <a:cubicBezTo>
                      <a:pt x="1" y="28555"/>
                      <a:pt x="5971" y="35449"/>
                      <a:pt x="15559" y="35449"/>
                    </a:cubicBezTo>
                    <a:cubicBezTo>
                      <a:pt x="19891" y="35449"/>
                      <a:pt x="23642" y="34049"/>
                      <a:pt x="25464" y="31539"/>
                    </a:cubicBezTo>
                    <a:lnTo>
                      <a:pt x="25464" y="31539"/>
                    </a:lnTo>
                    <a:lnTo>
                      <a:pt x="24883" y="34788"/>
                    </a:lnTo>
                    <a:lnTo>
                      <a:pt x="33072" y="34788"/>
                    </a:lnTo>
                    <a:lnTo>
                      <a:pt x="34260" y="27445"/>
                    </a:lnTo>
                    <a:lnTo>
                      <a:pt x="38989" y="661"/>
                    </a:lnTo>
                    <a:lnTo>
                      <a:pt x="30853" y="661"/>
                    </a:lnTo>
                    <a:lnTo>
                      <a:pt x="29928" y="5786"/>
                    </a:lnTo>
                    <a:cubicBezTo>
                      <a:pt x="28159" y="2695"/>
                      <a:pt x="24751" y="1"/>
                      <a:pt x="18465" y="1"/>
                    </a:cubicBez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80" name="Google Shape;1680;p103"/>
              <p:cNvSpPr/>
              <p:nvPr/>
            </p:nvSpPr>
            <p:spPr>
              <a:xfrm>
                <a:off x="4818350" y="2417025"/>
                <a:ext cx="594350" cy="1116025"/>
              </a:xfrm>
              <a:custGeom>
                <a:rect b="b" l="l" r="r" t="t"/>
                <a:pathLst>
                  <a:path extrusionOk="0" h="44641" w="23774">
                    <a:moveTo>
                      <a:pt x="9272" y="1"/>
                    </a:moveTo>
                    <a:lnTo>
                      <a:pt x="6050" y="9853"/>
                    </a:lnTo>
                    <a:lnTo>
                      <a:pt x="1269" y="9853"/>
                    </a:lnTo>
                    <a:lnTo>
                      <a:pt x="1" y="16562"/>
                    </a:lnTo>
                    <a:lnTo>
                      <a:pt x="4808" y="16562"/>
                    </a:lnTo>
                    <a:lnTo>
                      <a:pt x="2035" y="32305"/>
                    </a:lnTo>
                    <a:cubicBezTo>
                      <a:pt x="872" y="39067"/>
                      <a:pt x="1850" y="44641"/>
                      <a:pt x="10381" y="44641"/>
                    </a:cubicBezTo>
                    <a:cubicBezTo>
                      <a:pt x="14713" y="44641"/>
                      <a:pt x="16562" y="43795"/>
                      <a:pt x="17830" y="43214"/>
                    </a:cubicBezTo>
                    <a:lnTo>
                      <a:pt x="18940" y="36716"/>
                    </a:lnTo>
                    <a:lnTo>
                      <a:pt x="18940" y="36716"/>
                    </a:lnTo>
                    <a:cubicBezTo>
                      <a:pt x="17434" y="37245"/>
                      <a:pt x="15242" y="37694"/>
                      <a:pt x="13921" y="37694"/>
                    </a:cubicBezTo>
                    <a:cubicBezTo>
                      <a:pt x="11095" y="37694"/>
                      <a:pt x="10434" y="36056"/>
                      <a:pt x="10910" y="33415"/>
                    </a:cubicBezTo>
                    <a:lnTo>
                      <a:pt x="13868" y="16562"/>
                    </a:lnTo>
                    <a:lnTo>
                      <a:pt x="22664" y="16562"/>
                    </a:lnTo>
                    <a:lnTo>
                      <a:pt x="23774" y="9853"/>
                    </a:lnTo>
                    <a:lnTo>
                      <a:pt x="14978" y="9853"/>
                    </a:lnTo>
                    <a:lnTo>
                      <a:pt x="16747" y="1"/>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81" name="Google Shape;1681;p103"/>
              <p:cNvSpPr/>
              <p:nvPr/>
            </p:nvSpPr>
            <p:spPr>
              <a:xfrm>
                <a:off x="6009650" y="2298825"/>
                <a:ext cx="393575" cy="1217725"/>
              </a:xfrm>
              <a:custGeom>
                <a:rect b="b" l="l" r="r" t="t"/>
                <a:pathLst>
                  <a:path extrusionOk="0" h="48709" w="15743">
                    <a:moveTo>
                      <a:pt x="10751" y="1"/>
                    </a:moveTo>
                    <a:cubicBezTo>
                      <a:pt x="8004" y="1"/>
                      <a:pt x="5758" y="2246"/>
                      <a:pt x="5758" y="4993"/>
                    </a:cubicBezTo>
                    <a:cubicBezTo>
                      <a:pt x="5758" y="7766"/>
                      <a:pt x="8004" y="9985"/>
                      <a:pt x="10751" y="9985"/>
                    </a:cubicBezTo>
                    <a:cubicBezTo>
                      <a:pt x="13498" y="9985"/>
                      <a:pt x="15743" y="7766"/>
                      <a:pt x="15743" y="4993"/>
                    </a:cubicBezTo>
                    <a:cubicBezTo>
                      <a:pt x="15743" y="2246"/>
                      <a:pt x="13498" y="1"/>
                      <a:pt x="10751" y="1"/>
                    </a:cubicBezTo>
                    <a:close/>
                    <a:moveTo>
                      <a:pt x="1955" y="14581"/>
                    </a:moveTo>
                    <a:lnTo>
                      <a:pt x="740" y="21264"/>
                    </a:lnTo>
                    <a:lnTo>
                      <a:pt x="4781" y="21343"/>
                    </a:lnTo>
                    <a:lnTo>
                      <a:pt x="0" y="48708"/>
                    </a:lnTo>
                    <a:lnTo>
                      <a:pt x="8981" y="48708"/>
                    </a:lnTo>
                    <a:lnTo>
                      <a:pt x="15030" y="14581"/>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82" name="Google Shape;1682;p103"/>
              <p:cNvSpPr/>
              <p:nvPr/>
            </p:nvSpPr>
            <p:spPr>
              <a:xfrm>
                <a:off x="6298225" y="2663350"/>
                <a:ext cx="991200" cy="853200"/>
              </a:xfrm>
              <a:custGeom>
                <a:rect b="b" l="l" r="r" t="t"/>
                <a:pathLst>
                  <a:path extrusionOk="0" h="34128" w="39648">
                    <a:moveTo>
                      <a:pt x="6102" y="0"/>
                    </a:moveTo>
                    <a:lnTo>
                      <a:pt x="15030" y="16483"/>
                    </a:lnTo>
                    <a:lnTo>
                      <a:pt x="0" y="34127"/>
                    </a:lnTo>
                    <a:lnTo>
                      <a:pt x="10751" y="34127"/>
                    </a:lnTo>
                    <a:lnTo>
                      <a:pt x="19177" y="23033"/>
                    </a:lnTo>
                    <a:lnTo>
                      <a:pt x="24539" y="34127"/>
                    </a:lnTo>
                    <a:lnTo>
                      <a:pt x="34127" y="34127"/>
                    </a:lnTo>
                    <a:lnTo>
                      <a:pt x="25331" y="17143"/>
                    </a:lnTo>
                    <a:lnTo>
                      <a:pt x="39648" y="0"/>
                    </a:lnTo>
                    <a:lnTo>
                      <a:pt x="28950" y="0"/>
                    </a:lnTo>
                    <a:lnTo>
                      <a:pt x="21079" y="10513"/>
                    </a:lnTo>
                    <a:lnTo>
                      <a:pt x="15875" y="0"/>
                    </a:ln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sp>
            <p:nvSpPr>
              <p:cNvPr id="1683" name="Google Shape;1683;p103"/>
              <p:cNvSpPr/>
              <p:nvPr/>
            </p:nvSpPr>
            <p:spPr>
              <a:xfrm>
                <a:off x="5347950" y="2298825"/>
                <a:ext cx="721150" cy="1499750"/>
              </a:xfrm>
              <a:custGeom>
                <a:rect b="b" l="l" r="r" t="t"/>
                <a:pathLst>
                  <a:path extrusionOk="0" h="59990" w="28846">
                    <a:moveTo>
                      <a:pt x="23430" y="1"/>
                    </a:moveTo>
                    <a:cubicBezTo>
                      <a:pt x="14951" y="1"/>
                      <a:pt x="12653" y="6234"/>
                      <a:pt x="11676" y="11570"/>
                    </a:cubicBezTo>
                    <a:lnTo>
                      <a:pt x="11148" y="14581"/>
                    </a:lnTo>
                    <a:lnTo>
                      <a:pt x="5574" y="14581"/>
                    </a:lnTo>
                    <a:lnTo>
                      <a:pt x="4650" y="21290"/>
                    </a:lnTo>
                    <a:lnTo>
                      <a:pt x="9906" y="21290"/>
                    </a:lnTo>
                    <a:lnTo>
                      <a:pt x="5125" y="49052"/>
                    </a:lnTo>
                    <a:cubicBezTo>
                      <a:pt x="4729" y="51138"/>
                      <a:pt x="3857" y="52644"/>
                      <a:pt x="1242" y="52987"/>
                    </a:cubicBezTo>
                    <a:lnTo>
                      <a:pt x="1" y="59934"/>
                    </a:lnTo>
                    <a:cubicBezTo>
                      <a:pt x="649" y="59971"/>
                      <a:pt x="1265" y="59989"/>
                      <a:pt x="1853" y="59989"/>
                    </a:cubicBezTo>
                    <a:cubicBezTo>
                      <a:pt x="10514" y="59989"/>
                      <a:pt x="12811" y="56019"/>
                      <a:pt x="13974" y="49316"/>
                    </a:cubicBezTo>
                    <a:lnTo>
                      <a:pt x="18966" y="21290"/>
                    </a:lnTo>
                    <a:lnTo>
                      <a:pt x="25200" y="21290"/>
                    </a:lnTo>
                    <a:lnTo>
                      <a:pt x="26389" y="14581"/>
                    </a:lnTo>
                    <a:lnTo>
                      <a:pt x="20155" y="14581"/>
                    </a:lnTo>
                    <a:lnTo>
                      <a:pt x="20736" y="11174"/>
                    </a:lnTo>
                    <a:cubicBezTo>
                      <a:pt x="21185" y="8665"/>
                      <a:pt x="21581" y="6842"/>
                      <a:pt x="24936" y="6842"/>
                    </a:cubicBezTo>
                    <a:cubicBezTo>
                      <a:pt x="26045" y="6842"/>
                      <a:pt x="26574" y="6921"/>
                      <a:pt x="27736" y="7080"/>
                    </a:cubicBezTo>
                    <a:lnTo>
                      <a:pt x="28845" y="714"/>
                    </a:lnTo>
                    <a:cubicBezTo>
                      <a:pt x="28845" y="714"/>
                      <a:pt x="26415" y="1"/>
                      <a:pt x="23430" y="1"/>
                    </a:cubicBezTo>
                    <a:close/>
                  </a:path>
                </a:pathLst>
              </a:custGeom>
              <a:solidFill>
                <a:schemeClr val="dk1"/>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grpSp>
        <p:sp>
          <p:nvSpPr>
            <p:cNvPr id="1684" name="Google Shape;1684;p103"/>
            <p:cNvSpPr/>
            <p:nvPr/>
          </p:nvSpPr>
          <p:spPr>
            <a:xfrm>
              <a:off x="457191" y="480275"/>
              <a:ext cx="251308" cy="280805"/>
            </a:xfrm>
            <a:custGeom>
              <a:rect b="b" l="l" r="r" t="t"/>
              <a:pathLst>
                <a:path extrusionOk="0" h="65878" w="58958">
                  <a:moveTo>
                    <a:pt x="42554" y="1"/>
                  </a:moveTo>
                  <a:lnTo>
                    <a:pt x="18966" y="54123"/>
                  </a:lnTo>
                  <a:lnTo>
                    <a:pt x="18570" y="54123"/>
                  </a:lnTo>
                  <a:lnTo>
                    <a:pt x="16008" y="31750"/>
                  </a:lnTo>
                  <a:lnTo>
                    <a:pt x="1" y="31750"/>
                  </a:lnTo>
                  <a:lnTo>
                    <a:pt x="4597" y="65877"/>
                  </a:lnTo>
                  <a:lnTo>
                    <a:pt x="29558" y="65877"/>
                  </a:lnTo>
                  <a:lnTo>
                    <a:pt x="32438" y="59406"/>
                  </a:lnTo>
                  <a:lnTo>
                    <a:pt x="28740" y="31724"/>
                  </a:lnTo>
                  <a:lnTo>
                    <a:pt x="44720" y="31724"/>
                  </a:lnTo>
                  <a:lnTo>
                    <a:pt x="44747" y="31856"/>
                  </a:lnTo>
                  <a:lnTo>
                    <a:pt x="58958" y="1"/>
                  </a:lnTo>
                  <a:close/>
                </a:path>
              </a:pathLst>
            </a:custGeom>
            <a:solidFill>
              <a:srgbClr val="F9A352"/>
            </a:solidFill>
            <a:ln>
              <a:noFill/>
            </a:ln>
          </p:spPr>
          <p:txBody>
            <a:bodyPr anchorCtr="0" anchor="ctr" bIns="49375" lIns="49375" spcFirstLastPara="1" rIns="49375" wrap="square" tIns="4937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cxnSp>
        <p:nvCxnSpPr>
          <p:cNvPr id="273" name="Google Shape;273;p31"/>
          <p:cNvCxnSpPr>
            <a:endCxn id="274" idx="0"/>
          </p:cNvCxnSpPr>
          <p:nvPr/>
        </p:nvCxnSpPr>
        <p:spPr>
          <a:xfrm>
            <a:off x="1217475" y="1185870"/>
            <a:ext cx="4800" cy="3030000"/>
          </a:xfrm>
          <a:prstGeom prst="straightConnector1">
            <a:avLst/>
          </a:prstGeom>
          <a:noFill/>
          <a:ln cap="flat" cmpd="sng" w="9525">
            <a:solidFill>
              <a:schemeClr val="lt1"/>
            </a:solidFill>
            <a:prstDash val="solid"/>
            <a:round/>
            <a:headEnd len="med" w="med" type="none"/>
            <a:tailEnd len="med" w="med" type="none"/>
          </a:ln>
        </p:spPr>
      </p:cxnSp>
      <p:sp>
        <p:nvSpPr>
          <p:cNvPr id="275" name="Google Shape;275;p31"/>
          <p:cNvSpPr/>
          <p:nvPr/>
        </p:nvSpPr>
        <p:spPr>
          <a:xfrm>
            <a:off x="1143675" y="1113820"/>
            <a:ext cx="157200" cy="157200"/>
          </a:xfrm>
          <a:prstGeom prst="ellipse">
            <a:avLst/>
          </a:prstGeom>
          <a:solidFill>
            <a:schemeClr val="accent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76" name="Google Shape;276;p31"/>
          <p:cNvSpPr/>
          <p:nvPr/>
        </p:nvSpPr>
        <p:spPr>
          <a:xfrm>
            <a:off x="1143675" y="1804920"/>
            <a:ext cx="157200" cy="1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77" name="Google Shape;277;p31"/>
          <p:cNvSpPr/>
          <p:nvPr/>
        </p:nvSpPr>
        <p:spPr>
          <a:xfrm>
            <a:off x="1143675" y="2369620"/>
            <a:ext cx="157200" cy="1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78" name="Google Shape;278;p31"/>
          <p:cNvSpPr/>
          <p:nvPr/>
        </p:nvSpPr>
        <p:spPr>
          <a:xfrm>
            <a:off x="1143675" y="3014620"/>
            <a:ext cx="157200" cy="1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79" name="Google Shape;279;p31"/>
          <p:cNvSpPr/>
          <p:nvPr/>
        </p:nvSpPr>
        <p:spPr>
          <a:xfrm>
            <a:off x="1143675" y="3625420"/>
            <a:ext cx="157200" cy="1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74" name="Google Shape;274;p31"/>
          <p:cNvSpPr/>
          <p:nvPr/>
        </p:nvSpPr>
        <p:spPr>
          <a:xfrm>
            <a:off x="1143675" y="4215870"/>
            <a:ext cx="157200" cy="1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80" name="Google Shape;280;p31"/>
          <p:cNvSpPr txBox="1"/>
          <p:nvPr/>
        </p:nvSpPr>
        <p:spPr>
          <a:xfrm>
            <a:off x="363125" y="327425"/>
            <a:ext cx="1377300" cy="51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FFFFFF"/>
                </a:solidFill>
                <a:latin typeface="DM Sans Medium"/>
                <a:ea typeface="DM Sans Medium"/>
                <a:cs typeface="DM Sans Medium"/>
                <a:sym typeface="DM Sans Medium"/>
              </a:rPr>
              <a:t>Agenda</a:t>
            </a:r>
            <a:endParaRPr sz="2400">
              <a:solidFill>
                <a:srgbClr val="FFFFFF"/>
              </a:solidFill>
              <a:latin typeface="DM Sans Medium"/>
              <a:ea typeface="DM Sans Medium"/>
              <a:cs typeface="DM Sans Medium"/>
              <a:sym typeface="DM Sans Medium"/>
            </a:endParaRPr>
          </a:p>
        </p:txBody>
      </p:sp>
      <p:sp>
        <p:nvSpPr>
          <p:cNvPr id="281" name="Google Shape;281;p31"/>
          <p:cNvSpPr txBox="1"/>
          <p:nvPr/>
        </p:nvSpPr>
        <p:spPr>
          <a:xfrm>
            <a:off x="457200" y="1024975"/>
            <a:ext cx="6312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
                <a:solidFill>
                  <a:schemeClr val="lt1"/>
                </a:solidFill>
                <a:latin typeface="Roboto"/>
                <a:ea typeface="Roboto"/>
                <a:cs typeface="Roboto"/>
                <a:sym typeface="Roboto"/>
              </a:rPr>
              <a:t>Session 1</a:t>
            </a:r>
            <a:endParaRPr b="1" sz="800">
              <a:solidFill>
                <a:schemeClr val="lt1"/>
              </a:solidFill>
              <a:latin typeface="Roboto"/>
              <a:ea typeface="Roboto"/>
              <a:cs typeface="Roboto"/>
              <a:sym typeface="Roboto"/>
            </a:endParaRPr>
          </a:p>
          <a:p>
            <a:pPr indent="0" lvl="0" marL="0" rtl="0" algn="r">
              <a:spcBef>
                <a:spcPts val="0"/>
              </a:spcBef>
              <a:spcAft>
                <a:spcPts val="0"/>
              </a:spcAft>
              <a:buNone/>
            </a:pPr>
            <a:r>
              <a:rPr lang="en" sz="800">
                <a:solidFill>
                  <a:schemeClr val="lt1"/>
                </a:solidFill>
                <a:latin typeface="DM Sans"/>
                <a:ea typeface="DM Sans"/>
                <a:cs typeface="DM Sans"/>
                <a:sym typeface="DM Sans"/>
              </a:rPr>
              <a:t>8:00 AM</a:t>
            </a:r>
            <a:r>
              <a:rPr lang="en" sz="800">
                <a:solidFill>
                  <a:schemeClr val="lt1"/>
                </a:solidFill>
                <a:latin typeface="DM Sans"/>
                <a:ea typeface="DM Sans"/>
                <a:cs typeface="DM Sans"/>
                <a:sym typeface="DM Sans"/>
              </a:rPr>
              <a:t> </a:t>
            </a:r>
            <a:endParaRPr sz="800">
              <a:solidFill>
                <a:schemeClr val="lt1"/>
              </a:solidFill>
              <a:latin typeface="DM Sans"/>
              <a:ea typeface="DM Sans"/>
              <a:cs typeface="DM Sans"/>
              <a:sym typeface="DM Sans"/>
            </a:endParaRPr>
          </a:p>
        </p:txBody>
      </p:sp>
      <p:sp>
        <p:nvSpPr>
          <p:cNvPr id="282" name="Google Shape;282;p31"/>
          <p:cNvSpPr txBox="1"/>
          <p:nvPr/>
        </p:nvSpPr>
        <p:spPr>
          <a:xfrm>
            <a:off x="457200" y="1623875"/>
            <a:ext cx="6312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
                <a:solidFill>
                  <a:schemeClr val="lt1"/>
                </a:solidFill>
                <a:latin typeface="Roboto"/>
                <a:ea typeface="Roboto"/>
                <a:cs typeface="Roboto"/>
                <a:sym typeface="Roboto"/>
              </a:rPr>
              <a:t>Session 2</a:t>
            </a:r>
            <a:endParaRPr b="1" sz="800">
              <a:solidFill>
                <a:schemeClr val="lt1"/>
              </a:solidFill>
              <a:latin typeface="Roboto"/>
              <a:ea typeface="Roboto"/>
              <a:cs typeface="Roboto"/>
              <a:sym typeface="Roboto"/>
            </a:endParaRPr>
          </a:p>
          <a:p>
            <a:pPr indent="0" lvl="0" marL="0" rtl="0" algn="r">
              <a:spcBef>
                <a:spcPts val="0"/>
              </a:spcBef>
              <a:spcAft>
                <a:spcPts val="0"/>
              </a:spcAft>
              <a:buNone/>
            </a:pPr>
            <a:r>
              <a:rPr lang="en" sz="800">
                <a:solidFill>
                  <a:schemeClr val="lt1"/>
                </a:solidFill>
                <a:latin typeface="DM Sans"/>
                <a:ea typeface="DM Sans"/>
                <a:cs typeface="DM Sans"/>
                <a:sym typeface="DM Sans"/>
              </a:rPr>
              <a:t>9:00 AM</a:t>
            </a:r>
            <a:r>
              <a:rPr lang="en" sz="800">
                <a:solidFill>
                  <a:schemeClr val="lt1"/>
                </a:solidFill>
                <a:latin typeface="DM Sans"/>
                <a:ea typeface="DM Sans"/>
                <a:cs typeface="DM Sans"/>
                <a:sym typeface="DM Sans"/>
              </a:rPr>
              <a:t> </a:t>
            </a:r>
            <a:endParaRPr sz="800">
              <a:solidFill>
                <a:schemeClr val="lt1"/>
              </a:solidFill>
              <a:latin typeface="DM Sans"/>
              <a:ea typeface="DM Sans"/>
              <a:cs typeface="DM Sans"/>
              <a:sym typeface="DM Sans"/>
            </a:endParaRPr>
          </a:p>
        </p:txBody>
      </p:sp>
      <p:sp>
        <p:nvSpPr>
          <p:cNvPr id="283" name="Google Shape;283;p31"/>
          <p:cNvSpPr txBox="1"/>
          <p:nvPr/>
        </p:nvSpPr>
        <p:spPr>
          <a:xfrm>
            <a:off x="457200" y="2222775"/>
            <a:ext cx="6312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
                <a:solidFill>
                  <a:schemeClr val="lt1"/>
                </a:solidFill>
                <a:latin typeface="Roboto"/>
                <a:ea typeface="Roboto"/>
                <a:cs typeface="Roboto"/>
                <a:sym typeface="Roboto"/>
              </a:rPr>
              <a:t>Session 3</a:t>
            </a:r>
            <a:endParaRPr b="1" sz="800">
              <a:solidFill>
                <a:schemeClr val="lt1"/>
              </a:solidFill>
              <a:latin typeface="Roboto"/>
              <a:ea typeface="Roboto"/>
              <a:cs typeface="Roboto"/>
              <a:sym typeface="Roboto"/>
            </a:endParaRPr>
          </a:p>
          <a:p>
            <a:pPr indent="0" lvl="0" marL="0" rtl="0" algn="r">
              <a:spcBef>
                <a:spcPts val="0"/>
              </a:spcBef>
              <a:spcAft>
                <a:spcPts val="0"/>
              </a:spcAft>
              <a:buNone/>
            </a:pPr>
            <a:r>
              <a:rPr lang="en" sz="800">
                <a:solidFill>
                  <a:schemeClr val="lt1"/>
                </a:solidFill>
                <a:latin typeface="DM Sans"/>
                <a:ea typeface="DM Sans"/>
                <a:cs typeface="DM Sans"/>
                <a:sym typeface="DM Sans"/>
              </a:rPr>
              <a:t>10:00 AM</a:t>
            </a:r>
            <a:endParaRPr sz="800">
              <a:solidFill>
                <a:schemeClr val="lt1"/>
              </a:solidFill>
              <a:latin typeface="DM Sans"/>
              <a:ea typeface="DM Sans"/>
              <a:cs typeface="DM Sans"/>
              <a:sym typeface="DM Sans"/>
            </a:endParaRPr>
          </a:p>
        </p:txBody>
      </p:sp>
      <p:sp>
        <p:nvSpPr>
          <p:cNvPr id="284" name="Google Shape;284;p31"/>
          <p:cNvSpPr txBox="1"/>
          <p:nvPr/>
        </p:nvSpPr>
        <p:spPr>
          <a:xfrm>
            <a:off x="457200" y="2833575"/>
            <a:ext cx="6312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
                <a:solidFill>
                  <a:schemeClr val="lt1"/>
                </a:solidFill>
                <a:latin typeface="Roboto"/>
                <a:ea typeface="Roboto"/>
                <a:cs typeface="Roboto"/>
                <a:sym typeface="Roboto"/>
              </a:rPr>
              <a:t>Session 4</a:t>
            </a:r>
            <a:endParaRPr b="1" sz="800">
              <a:solidFill>
                <a:schemeClr val="lt1"/>
              </a:solidFill>
              <a:latin typeface="Roboto"/>
              <a:ea typeface="Roboto"/>
              <a:cs typeface="Roboto"/>
              <a:sym typeface="Roboto"/>
            </a:endParaRPr>
          </a:p>
          <a:p>
            <a:pPr indent="0" lvl="0" marL="0" rtl="0" algn="r">
              <a:spcBef>
                <a:spcPts val="0"/>
              </a:spcBef>
              <a:spcAft>
                <a:spcPts val="0"/>
              </a:spcAft>
              <a:buNone/>
            </a:pPr>
            <a:r>
              <a:rPr lang="en" sz="800">
                <a:solidFill>
                  <a:schemeClr val="lt1"/>
                </a:solidFill>
                <a:latin typeface="DM Sans"/>
                <a:ea typeface="DM Sans"/>
                <a:cs typeface="DM Sans"/>
                <a:sym typeface="DM Sans"/>
              </a:rPr>
              <a:t>11:00 AM</a:t>
            </a:r>
            <a:r>
              <a:rPr lang="en" sz="800">
                <a:solidFill>
                  <a:schemeClr val="lt1"/>
                </a:solidFill>
                <a:latin typeface="DM Sans"/>
                <a:ea typeface="DM Sans"/>
                <a:cs typeface="DM Sans"/>
                <a:sym typeface="DM Sans"/>
              </a:rPr>
              <a:t> </a:t>
            </a:r>
            <a:endParaRPr sz="800">
              <a:solidFill>
                <a:schemeClr val="lt1"/>
              </a:solidFill>
              <a:latin typeface="DM Sans"/>
              <a:ea typeface="DM Sans"/>
              <a:cs typeface="DM Sans"/>
              <a:sym typeface="DM Sans"/>
            </a:endParaRPr>
          </a:p>
        </p:txBody>
      </p:sp>
      <p:sp>
        <p:nvSpPr>
          <p:cNvPr id="285" name="Google Shape;285;p31"/>
          <p:cNvSpPr txBox="1"/>
          <p:nvPr/>
        </p:nvSpPr>
        <p:spPr>
          <a:xfrm>
            <a:off x="457200" y="3444375"/>
            <a:ext cx="6312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
                <a:solidFill>
                  <a:schemeClr val="lt1"/>
                </a:solidFill>
                <a:latin typeface="Roboto"/>
                <a:ea typeface="Roboto"/>
                <a:cs typeface="Roboto"/>
                <a:sym typeface="Roboto"/>
              </a:rPr>
              <a:t>Session 5</a:t>
            </a:r>
            <a:endParaRPr b="1" sz="800">
              <a:solidFill>
                <a:schemeClr val="lt1"/>
              </a:solidFill>
              <a:latin typeface="Roboto"/>
              <a:ea typeface="Roboto"/>
              <a:cs typeface="Roboto"/>
              <a:sym typeface="Roboto"/>
            </a:endParaRPr>
          </a:p>
          <a:p>
            <a:pPr indent="0" lvl="0" marL="0" rtl="0" algn="r">
              <a:spcBef>
                <a:spcPts val="0"/>
              </a:spcBef>
              <a:spcAft>
                <a:spcPts val="0"/>
              </a:spcAft>
              <a:buNone/>
            </a:pPr>
            <a:r>
              <a:rPr lang="en" sz="800">
                <a:solidFill>
                  <a:schemeClr val="lt1"/>
                </a:solidFill>
                <a:latin typeface="DM Sans"/>
                <a:ea typeface="DM Sans"/>
                <a:cs typeface="DM Sans"/>
                <a:sym typeface="DM Sans"/>
              </a:rPr>
              <a:t>12:00 NOON</a:t>
            </a:r>
            <a:r>
              <a:rPr lang="en" sz="800">
                <a:solidFill>
                  <a:schemeClr val="lt1"/>
                </a:solidFill>
                <a:latin typeface="DM Sans"/>
                <a:ea typeface="DM Sans"/>
                <a:cs typeface="DM Sans"/>
                <a:sym typeface="DM Sans"/>
              </a:rPr>
              <a:t> </a:t>
            </a:r>
            <a:endParaRPr sz="800">
              <a:solidFill>
                <a:schemeClr val="lt1"/>
              </a:solidFill>
              <a:latin typeface="DM Sans"/>
              <a:ea typeface="DM Sans"/>
              <a:cs typeface="DM Sans"/>
              <a:sym typeface="DM Sans"/>
            </a:endParaRPr>
          </a:p>
        </p:txBody>
      </p:sp>
      <p:sp>
        <p:nvSpPr>
          <p:cNvPr id="286" name="Google Shape;286;p31"/>
          <p:cNvSpPr txBox="1"/>
          <p:nvPr/>
        </p:nvSpPr>
        <p:spPr>
          <a:xfrm>
            <a:off x="457200" y="4055175"/>
            <a:ext cx="6312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
                <a:solidFill>
                  <a:schemeClr val="lt1"/>
                </a:solidFill>
                <a:latin typeface="Roboto"/>
                <a:ea typeface="Roboto"/>
                <a:cs typeface="Roboto"/>
                <a:sym typeface="Roboto"/>
              </a:rPr>
              <a:t>Session 6</a:t>
            </a:r>
            <a:endParaRPr b="1" sz="800">
              <a:solidFill>
                <a:schemeClr val="lt1"/>
              </a:solidFill>
              <a:latin typeface="Roboto"/>
              <a:ea typeface="Roboto"/>
              <a:cs typeface="Roboto"/>
              <a:sym typeface="Roboto"/>
            </a:endParaRPr>
          </a:p>
          <a:p>
            <a:pPr indent="0" lvl="0" marL="0" rtl="0" algn="r">
              <a:spcBef>
                <a:spcPts val="0"/>
              </a:spcBef>
              <a:spcAft>
                <a:spcPts val="0"/>
              </a:spcAft>
              <a:buNone/>
            </a:pPr>
            <a:r>
              <a:rPr lang="en" sz="800">
                <a:solidFill>
                  <a:schemeClr val="lt1"/>
                </a:solidFill>
                <a:latin typeface="DM Sans"/>
                <a:ea typeface="DM Sans"/>
                <a:cs typeface="DM Sans"/>
                <a:sym typeface="DM Sans"/>
              </a:rPr>
              <a:t>1:00 PM</a:t>
            </a:r>
            <a:r>
              <a:rPr lang="en" sz="800">
                <a:solidFill>
                  <a:schemeClr val="lt1"/>
                </a:solidFill>
                <a:latin typeface="DM Sans"/>
                <a:ea typeface="DM Sans"/>
                <a:cs typeface="DM Sans"/>
                <a:sym typeface="DM Sans"/>
              </a:rPr>
              <a:t> </a:t>
            </a:r>
            <a:endParaRPr sz="800">
              <a:solidFill>
                <a:schemeClr val="lt1"/>
              </a:solidFill>
              <a:latin typeface="DM Sans"/>
              <a:ea typeface="DM Sans"/>
              <a:cs typeface="DM Sans"/>
              <a:sym typeface="DM Sans"/>
            </a:endParaRPr>
          </a:p>
        </p:txBody>
      </p:sp>
      <p:sp>
        <p:nvSpPr>
          <p:cNvPr id="287" name="Google Shape;287;p31"/>
          <p:cNvSpPr txBox="1"/>
          <p:nvPr/>
        </p:nvSpPr>
        <p:spPr>
          <a:xfrm>
            <a:off x="1356150" y="1024975"/>
            <a:ext cx="2619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t </a:t>
            </a:r>
            <a:r>
              <a:rPr lang="en" sz="1000">
                <a:solidFill>
                  <a:schemeClr val="lt1"/>
                </a:solidFill>
                <a:latin typeface="DM Sans"/>
                <a:ea typeface="DM Sans"/>
                <a:cs typeface="DM Sans"/>
                <a:sym typeface="DM Sans"/>
              </a:rPr>
              <a:t> </a:t>
            </a:r>
            <a:endParaRPr sz="1000">
              <a:solidFill>
                <a:schemeClr val="lt1"/>
              </a:solidFill>
              <a:latin typeface="DM Sans"/>
              <a:ea typeface="DM Sans"/>
              <a:cs typeface="DM Sans"/>
              <a:sym typeface="DM Sans"/>
            </a:endParaRPr>
          </a:p>
        </p:txBody>
      </p:sp>
      <p:sp>
        <p:nvSpPr>
          <p:cNvPr id="288" name="Google Shape;288;p31"/>
          <p:cNvSpPr txBox="1"/>
          <p:nvPr/>
        </p:nvSpPr>
        <p:spPr>
          <a:xfrm>
            <a:off x="1356150" y="1623875"/>
            <a:ext cx="2619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t  </a:t>
            </a:r>
            <a:endParaRPr sz="1000">
              <a:solidFill>
                <a:schemeClr val="lt1"/>
              </a:solidFill>
              <a:latin typeface="DM Sans"/>
              <a:ea typeface="DM Sans"/>
              <a:cs typeface="DM Sans"/>
              <a:sym typeface="DM Sans"/>
            </a:endParaRPr>
          </a:p>
        </p:txBody>
      </p:sp>
      <p:sp>
        <p:nvSpPr>
          <p:cNvPr id="289" name="Google Shape;289;p31"/>
          <p:cNvSpPr txBox="1"/>
          <p:nvPr/>
        </p:nvSpPr>
        <p:spPr>
          <a:xfrm>
            <a:off x="1356150" y="2222775"/>
            <a:ext cx="2619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t  </a:t>
            </a:r>
            <a:endParaRPr sz="1000">
              <a:solidFill>
                <a:schemeClr val="lt1"/>
              </a:solidFill>
              <a:latin typeface="DM Sans"/>
              <a:ea typeface="DM Sans"/>
              <a:cs typeface="DM Sans"/>
              <a:sym typeface="DM Sans"/>
            </a:endParaRPr>
          </a:p>
        </p:txBody>
      </p:sp>
      <p:sp>
        <p:nvSpPr>
          <p:cNvPr id="290" name="Google Shape;290;p31"/>
          <p:cNvSpPr txBox="1"/>
          <p:nvPr/>
        </p:nvSpPr>
        <p:spPr>
          <a:xfrm>
            <a:off x="1356150" y="2833575"/>
            <a:ext cx="2619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t  </a:t>
            </a:r>
            <a:endParaRPr sz="1000">
              <a:solidFill>
                <a:schemeClr val="lt1"/>
              </a:solidFill>
              <a:latin typeface="DM Sans"/>
              <a:ea typeface="DM Sans"/>
              <a:cs typeface="DM Sans"/>
              <a:sym typeface="DM Sans"/>
            </a:endParaRPr>
          </a:p>
        </p:txBody>
      </p:sp>
      <p:sp>
        <p:nvSpPr>
          <p:cNvPr id="291" name="Google Shape;291;p31"/>
          <p:cNvSpPr txBox="1"/>
          <p:nvPr/>
        </p:nvSpPr>
        <p:spPr>
          <a:xfrm>
            <a:off x="1356150" y="3444375"/>
            <a:ext cx="2619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t  </a:t>
            </a:r>
            <a:endParaRPr sz="1000">
              <a:solidFill>
                <a:schemeClr val="lt1"/>
              </a:solidFill>
              <a:latin typeface="DM Sans"/>
              <a:ea typeface="DM Sans"/>
              <a:cs typeface="DM Sans"/>
              <a:sym typeface="DM Sans"/>
            </a:endParaRPr>
          </a:p>
        </p:txBody>
      </p:sp>
      <p:sp>
        <p:nvSpPr>
          <p:cNvPr id="292" name="Google Shape;292;p31"/>
          <p:cNvSpPr txBox="1"/>
          <p:nvPr/>
        </p:nvSpPr>
        <p:spPr>
          <a:xfrm>
            <a:off x="1356150" y="4055175"/>
            <a:ext cx="2619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t  </a:t>
            </a:r>
            <a:endParaRPr sz="1000">
              <a:solidFill>
                <a:schemeClr val="lt1"/>
              </a:solidFill>
              <a:latin typeface="DM Sans"/>
              <a:ea typeface="DM Sans"/>
              <a:cs typeface="DM Sans"/>
              <a:sym typeface="DM Sans"/>
            </a:endParaRPr>
          </a:p>
        </p:txBody>
      </p:sp>
      <p:cxnSp>
        <p:nvCxnSpPr>
          <p:cNvPr id="293" name="Google Shape;293;p31"/>
          <p:cNvCxnSpPr>
            <a:stCxn id="294" idx="4"/>
            <a:endCxn id="295" idx="0"/>
          </p:cNvCxnSpPr>
          <p:nvPr/>
        </p:nvCxnSpPr>
        <p:spPr>
          <a:xfrm>
            <a:off x="5828175" y="1363220"/>
            <a:ext cx="0" cy="2826900"/>
          </a:xfrm>
          <a:prstGeom prst="straightConnector1">
            <a:avLst/>
          </a:prstGeom>
          <a:noFill/>
          <a:ln cap="flat" cmpd="sng" w="9525">
            <a:solidFill>
              <a:schemeClr val="lt1"/>
            </a:solidFill>
            <a:prstDash val="solid"/>
            <a:round/>
            <a:headEnd len="med" w="med" type="none"/>
            <a:tailEnd len="med" w="med" type="none"/>
          </a:ln>
        </p:spPr>
      </p:cxnSp>
      <p:sp>
        <p:nvSpPr>
          <p:cNvPr id="296" name="Google Shape;296;p31"/>
          <p:cNvSpPr/>
          <p:nvPr/>
        </p:nvSpPr>
        <p:spPr>
          <a:xfrm>
            <a:off x="5749575" y="1804920"/>
            <a:ext cx="157200" cy="1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97" name="Google Shape;297;p31"/>
          <p:cNvSpPr/>
          <p:nvPr/>
        </p:nvSpPr>
        <p:spPr>
          <a:xfrm>
            <a:off x="5749575" y="2378695"/>
            <a:ext cx="157200" cy="1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98" name="Google Shape;298;p31"/>
          <p:cNvSpPr/>
          <p:nvPr/>
        </p:nvSpPr>
        <p:spPr>
          <a:xfrm>
            <a:off x="5749575" y="3014620"/>
            <a:ext cx="157200" cy="1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99" name="Google Shape;299;p31"/>
          <p:cNvSpPr/>
          <p:nvPr/>
        </p:nvSpPr>
        <p:spPr>
          <a:xfrm>
            <a:off x="5749575" y="3625420"/>
            <a:ext cx="157200" cy="1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295" name="Google Shape;295;p31"/>
          <p:cNvSpPr/>
          <p:nvPr/>
        </p:nvSpPr>
        <p:spPr>
          <a:xfrm>
            <a:off x="5749575" y="4189995"/>
            <a:ext cx="157200" cy="1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
        <p:nvSpPr>
          <p:cNvPr id="300" name="Google Shape;300;p31"/>
          <p:cNvSpPr txBox="1"/>
          <p:nvPr/>
        </p:nvSpPr>
        <p:spPr>
          <a:xfrm>
            <a:off x="4976675" y="1024975"/>
            <a:ext cx="7176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
                <a:solidFill>
                  <a:schemeClr val="lt1"/>
                </a:solidFill>
                <a:latin typeface="Roboto"/>
                <a:ea typeface="Roboto"/>
                <a:cs typeface="Roboto"/>
                <a:sym typeface="Roboto"/>
              </a:rPr>
              <a:t>Session 7</a:t>
            </a:r>
            <a:endParaRPr b="1" sz="800">
              <a:solidFill>
                <a:schemeClr val="lt1"/>
              </a:solidFill>
              <a:latin typeface="Roboto"/>
              <a:ea typeface="Roboto"/>
              <a:cs typeface="Roboto"/>
              <a:sym typeface="Roboto"/>
            </a:endParaRPr>
          </a:p>
          <a:p>
            <a:pPr indent="0" lvl="0" marL="0" rtl="0" algn="r">
              <a:spcBef>
                <a:spcPts val="0"/>
              </a:spcBef>
              <a:spcAft>
                <a:spcPts val="0"/>
              </a:spcAft>
              <a:buNone/>
            </a:pPr>
            <a:r>
              <a:rPr lang="en" sz="800">
                <a:solidFill>
                  <a:schemeClr val="lt1"/>
                </a:solidFill>
                <a:latin typeface="DM Sans"/>
                <a:ea typeface="DM Sans"/>
                <a:cs typeface="DM Sans"/>
                <a:sym typeface="DM Sans"/>
              </a:rPr>
              <a:t>2:00 PM</a:t>
            </a:r>
            <a:endParaRPr sz="800">
              <a:solidFill>
                <a:schemeClr val="lt1"/>
              </a:solidFill>
              <a:latin typeface="DM Sans"/>
              <a:ea typeface="DM Sans"/>
              <a:cs typeface="DM Sans"/>
              <a:sym typeface="DM Sans"/>
            </a:endParaRPr>
          </a:p>
        </p:txBody>
      </p:sp>
      <p:sp>
        <p:nvSpPr>
          <p:cNvPr id="301" name="Google Shape;301;p31"/>
          <p:cNvSpPr txBox="1"/>
          <p:nvPr/>
        </p:nvSpPr>
        <p:spPr>
          <a:xfrm>
            <a:off x="4976675" y="1623875"/>
            <a:ext cx="7176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
                <a:solidFill>
                  <a:schemeClr val="lt1"/>
                </a:solidFill>
                <a:latin typeface="Roboto"/>
                <a:ea typeface="Roboto"/>
                <a:cs typeface="Roboto"/>
                <a:sym typeface="Roboto"/>
              </a:rPr>
              <a:t>Session 8</a:t>
            </a:r>
            <a:endParaRPr b="1" sz="800">
              <a:solidFill>
                <a:schemeClr val="lt1"/>
              </a:solidFill>
              <a:latin typeface="Roboto"/>
              <a:ea typeface="Roboto"/>
              <a:cs typeface="Roboto"/>
              <a:sym typeface="Roboto"/>
            </a:endParaRPr>
          </a:p>
          <a:p>
            <a:pPr indent="0" lvl="0" marL="0" rtl="0" algn="r">
              <a:spcBef>
                <a:spcPts val="0"/>
              </a:spcBef>
              <a:spcAft>
                <a:spcPts val="0"/>
              </a:spcAft>
              <a:buNone/>
            </a:pPr>
            <a:r>
              <a:rPr lang="en" sz="800">
                <a:solidFill>
                  <a:schemeClr val="lt1"/>
                </a:solidFill>
                <a:latin typeface="DM Sans"/>
                <a:ea typeface="DM Sans"/>
                <a:cs typeface="DM Sans"/>
                <a:sym typeface="DM Sans"/>
              </a:rPr>
              <a:t>3:00 PM</a:t>
            </a:r>
            <a:endParaRPr sz="800">
              <a:solidFill>
                <a:schemeClr val="lt1"/>
              </a:solidFill>
              <a:latin typeface="DM Sans"/>
              <a:ea typeface="DM Sans"/>
              <a:cs typeface="DM Sans"/>
              <a:sym typeface="DM Sans"/>
            </a:endParaRPr>
          </a:p>
        </p:txBody>
      </p:sp>
      <p:sp>
        <p:nvSpPr>
          <p:cNvPr id="302" name="Google Shape;302;p31"/>
          <p:cNvSpPr txBox="1"/>
          <p:nvPr/>
        </p:nvSpPr>
        <p:spPr>
          <a:xfrm>
            <a:off x="4976675" y="2222775"/>
            <a:ext cx="7176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
                <a:solidFill>
                  <a:schemeClr val="lt1"/>
                </a:solidFill>
                <a:latin typeface="Roboto"/>
                <a:ea typeface="Roboto"/>
                <a:cs typeface="Roboto"/>
                <a:sym typeface="Roboto"/>
              </a:rPr>
              <a:t>Session 9</a:t>
            </a:r>
            <a:endParaRPr b="1" sz="800">
              <a:solidFill>
                <a:schemeClr val="lt1"/>
              </a:solidFill>
              <a:latin typeface="Roboto"/>
              <a:ea typeface="Roboto"/>
              <a:cs typeface="Roboto"/>
              <a:sym typeface="Roboto"/>
            </a:endParaRPr>
          </a:p>
          <a:p>
            <a:pPr indent="0" lvl="0" marL="0" rtl="0" algn="r">
              <a:spcBef>
                <a:spcPts val="0"/>
              </a:spcBef>
              <a:spcAft>
                <a:spcPts val="0"/>
              </a:spcAft>
              <a:buNone/>
            </a:pPr>
            <a:r>
              <a:rPr lang="en" sz="800">
                <a:solidFill>
                  <a:schemeClr val="lt1"/>
                </a:solidFill>
                <a:latin typeface="DM Sans"/>
                <a:ea typeface="DM Sans"/>
                <a:cs typeface="DM Sans"/>
                <a:sym typeface="DM Sans"/>
              </a:rPr>
              <a:t>4:00 PM</a:t>
            </a:r>
            <a:endParaRPr sz="800">
              <a:solidFill>
                <a:schemeClr val="lt1"/>
              </a:solidFill>
              <a:latin typeface="DM Sans"/>
              <a:ea typeface="DM Sans"/>
              <a:cs typeface="DM Sans"/>
              <a:sym typeface="DM Sans"/>
            </a:endParaRPr>
          </a:p>
        </p:txBody>
      </p:sp>
      <p:sp>
        <p:nvSpPr>
          <p:cNvPr id="303" name="Google Shape;303;p31"/>
          <p:cNvSpPr txBox="1"/>
          <p:nvPr/>
        </p:nvSpPr>
        <p:spPr>
          <a:xfrm>
            <a:off x="4976675" y="2833575"/>
            <a:ext cx="7176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
                <a:solidFill>
                  <a:schemeClr val="lt1"/>
                </a:solidFill>
                <a:latin typeface="Roboto"/>
                <a:ea typeface="Roboto"/>
                <a:cs typeface="Roboto"/>
                <a:sym typeface="Roboto"/>
              </a:rPr>
              <a:t>Session 10</a:t>
            </a:r>
            <a:endParaRPr b="1" sz="800">
              <a:solidFill>
                <a:schemeClr val="lt1"/>
              </a:solidFill>
              <a:latin typeface="Roboto"/>
              <a:ea typeface="Roboto"/>
              <a:cs typeface="Roboto"/>
              <a:sym typeface="Roboto"/>
            </a:endParaRPr>
          </a:p>
          <a:p>
            <a:pPr indent="0" lvl="0" marL="0" rtl="0" algn="r">
              <a:spcBef>
                <a:spcPts val="0"/>
              </a:spcBef>
              <a:spcAft>
                <a:spcPts val="0"/>
              </a:spcAft>
              <a:buNone/>
            </a:pPr>
            <a:r>
              <a:rPr lang="en" sz="800">
                <a:solidFill>
                  <a:schemeClr val="lt1"/>
                </a:solidFill>
                <a:latin typeface="DM Sans"/>
                <a:ea typeface="DM Sans"/>
                <a:cs typeface="DM Sans"/>
                <a:sym typeface="DM Sans"/>
              </a:rPr>
              <a:t>5:00 PM</a:t>
            </a:r>
            <a:endParaRPr sz="800">
              <a:solidFill>
                <a:schemeClr val="lt1"/>
              </a:solidFill>
              <a:latin typeface="DM Sans"/>
              <a:ea typeface="DM Sans"/>
              <a:cs typeface="DM Sans"/>
              <a:sym typeface="DM Sans"/>
            </a:endParaRPr>
          </a:p>
        </p:txBody>
      </p:sp>
      <p:sp>
        <p:nvSpPr>
          <p:cNvPr id="304" name="Google Shape;304;p31"/>
          <p:cNvSpPr txBox="1"/>
          <p:nvPr/>
        </p:nvSpPr>
        <p:spPr>
          <a:xfrm>
            <a:off x="4976675" y="3444375"/>
            <a:ext cx="7176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
                <a:solidFill>
                  <a:schemeClr val="lt1"/>
                </a:solidFill>
                <a:latin typeface="Roboto"/>
                <a:ea typeface="Roboto"/>
                <a:cs typeface="Roboto"/>
                <a:sym typeface="Roboto"/>
              </a:rPr>
              <a:t>Session 11</a:t>
            </a:r>
            <a:endParaRPr b="1" sz="800">
              <a:solidFill>
                <a:schemeClr val="lt1"/>
              </a:solidFill>
              <a:latin typeface="Roboto"/>
              <a:ea typeface="Roboto"/>
              <a:cs typeface="Roboto"/>
              <a:sym typeface="Roboto"/>
            </a:endParaRPr>
          </a:p>
          <a:p>
            <a:pPr indent="0" lvl="0" marL="0" rtl="0" algn="r">
              <a:spcBef>
                <a:spcPts val="0"/>
              </a:spcBef>
              <a:spcAft>
                <a:spcPts val="0"/>
              </a:spcAft>
              <a:buNone/>
            </a:pPr>
            <a:r>
              <a:rPr lang="en" sz="800">
                <a:solidFill>
                  <a:schemeClr val="lt1"/>
                </a:solidFill>
                <a:latin typeface="DM Sans"/>
                <a:ea typeface="DM Sans"/>
                <a:cs typeface="DM Sans"/>
                <a:sym typeface="DM Sans"/>
              </a:rPr>
              <a:t>6:00 PM</a:t>
            </a:r>
            <a:endParaRPr sz="800">
              <a:solidFill>
                <a:schemeClr val="lt1"/>
              </a:solidFill>
              <a:latin typeface="DM Sans"/>
              <a:ea typeface="DM Sans"/>
              <a:cs typeface="DM Sans"/>
              <a:sym typeface="DM Sans"/>
            </a:endParaRPr>
          </a:p>
        </p:txBody>
      </p:sp>
      <p:sp>
        <p:nvSpPr>
          <p:cNvPr id="305" name="Google Shape;305;p31"/>
          <p:cNvSpPr txBox="1"/>
          <p:nvPr/>
        </p:nvSpPr>
        <p:spPr>
          <a:xfrm>
            <a:off x="4976675" y="4055175"/>
            <a:ext cx="717600" cy="51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
                <a:solidFill>
                  <a:schemeClr val="lt1"/>
                </a:solidFill>
                <a:latin typeface="Roboto"/>
                <a:ea typeface="Roboto"/>
                <a:cs typeface="Roboto"/>
                <a:sym typeface="Roboto"/>
              </a:rPr>
              <a:t>Session 12</a:t>
            </a:r>
            <a:endParaRPr b="1" sz="800">
              <a:solidFill>
                <a:schemeClr val="lt1"/>
              </a:solidFill>
              <a:latin typeface="Roboto"/>
              <a:ea typeface="Roboto"/>
              <a:cs typeface="Roboto"/>
              <a:sym typeface="Roboto"/>
            </a:endParaRPr>
          </a:p>
          <a:p>
            <a:pPr indent="0" lvl="0" marL="0" rtl="0" algn="r">
              <a:spcBef>
                <a:spcPts val="0"/>
              </a:spcBef>
              <a:spcAft>
                <a:spcPts val="0"/>
              </a:spcAft>
              <a:buNone/>
            </a:pPr>
            <a:r>
              <a:rPr lang="en" sz="800">
                <a:solidFill>
                  <a:schemeClr val="lt1"/>
                </a:solidFill>
                <a:latin typeface="DM Sans"/>
                <a:ea typeface="DM Sans"/>
                <a:cs typeface="DM Sans"/>
                <a:sym typeface="DM Sans"/>
              </a:rPr>
              <a:t>7:00 PM</a:t>
            </a:r>
            <a:endParaRPr sz="800">
              <a:solidFill>
                <a:schemeClr val="lt1"/>
              </a:solidFill>
              <a:latin typeface="DM Sans"/>
              <a:ea typeface="DM Sans"/>
              <a:cs typeface="DM Sans"/>
              <a:sym typeface="DM Sans"/>
            </a:endParaRPr>
          </a:p>
        </p:txBody>
      </p:sp>
      <p:sp>
        <p:nvSpPr>
          <p:cNvPr id="306" name="Google Shape;306;p31"/>
          <p:cNvSpPr txBox="1"/>
          <p:nvPr/>
        </p:nvSpPr>
        <p:spPr>
          <a:xfrm>
            <a:off x="5962050" y="1024975"/>
            <a:ext cx="2619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t  </a:t>
            </a:r>
            <a:endParaRPr sz="1000">
              <a:solidFill>
                <a:schemeClr val="lt1"/>
              </a:solidFill>
              <a:latin typeface="DM Sans"/>
              <a:ea typeface="DM Sans"/>
              <a:cs typeface="DM Sans"/>
              <a:sym typeface="DM Sans"/>
            </a:endParaRPr>
          </a:p>
        </p:txBody>
      </p:sp>
      <p:sp>
        <p:nvSpPr>
          <p:cNvPr id="307" name="Google Shape;307;p31"/>
          <p:cNvSpPr txBox="1"/>
          <p:nvPr/>
        </p:nvSpPr>
        <p:spPr>
          <a:xfrm>
            <a:off x="5962050" y="1623875"/>
            <a:ext cx="2619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t  </a:t>
            </a:r>
            <a:endParaRPr sz="1000">
              <a:solidFill>
                <a:schemeClr val="lt1"/>
              </a:solidFill>
              <a:latin typeface="DM Sans"/>
              <a:ea typeface="DM Sans"/>
              <a:cs typeface="DM Sans"/>
              <a:sym typeface="DM Sans"/>
            </a:endParaRPr>
          </a:p>
        </p:txBody>
      </p:sp>
      <p:sp>
        <p:nvSpPr>
          <p:cNvPr id="308" name="Google Shape;308;p31"/>
          <p:cNvSpPr txBox="1"/>
          <p:nvPr/>
        </p:nvSpPr>
        <p:spPr>
          <a:xfrm>
            <a:off x="5962050" y="2222775"/>
            <a:ext cx="2619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t  </a:t>
            </a:r>
            <a:endParaRPr sz="1000">
              <a:solidFill>
                <a:schemeClr val="lt1"/>
              </a:solidFill>
              <a:latin typeface="DM Sans"/>
              <a:ea typeface="DM Sans"/>
              <a:cs typeface="DM Sans"/>
              <a:sym typeface="DM Sans"/>
            </a:endParaRPr>
          </a:p>
        </p:txBody>
      </p:sp>
      <p:sp>
        <p:nvSpPr>
          <p:cNvPr id="309" name="Google Shape;309;p31"/>
          <p:cNvSpPr txBox="1"/>
          <p:nvPr/>
        </p:nvSpPr>
        <p:spPr>
          <a:xfrm>
            <a:off x="5962050" y="2833575"/>
            <a:ext cx="2619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t  </a:t>
            </a:r>
            <a:endParaRPr sz="1000">
              <a:solidFill>
                <a:schemeClr val="lt1"/>
              </a:solidFill>
              <a:latin typeface="DM Sans"/>
              <a:ea typeface="DM Sans"/>
              <a:cs typeface="DM Sans"/>
              <a:sym typeface="DM Sans"/>
            </a:endParaRPr>
          </a:p>
        </p:txBody>
      </p:sp>
      <p:sp>
        <p:nvSpPr>
          <p:cNvPr id="310" name="Google Shape;310;p31"/>
          <p:cNvSpPr txBox="1"/>
          <p:nvPr/>
        </p:nvSpPr>
        <p:spPr>
          <a:xfrm>
            <a:off x="5962050" y="3444375"/>
            <a:ext cx="2619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t  </a:t>
            </a:r>
            <a:endParaRPr sz="1000">
              <a:solidFill>
                <a:schemeClr val="lt1"/>
              </a:solidFill>
              <a:latin typeface="DM Sans"/>
              <a:ea typeface="DM Sans"/>
              <a:cs typeface="DM Sans"/>
              <a:sym typeface="DM Sans"/>
            </a:endParaRPr>
          </a:p>
        </p:txBody>
      </p:sp>
      <p:sp>
        <p:nvSpPr>
          <p:cNvPr id="311" name="Google Shape;311;p31"/>
          <p:cNvSpPr txBox="1"/>
          <p:nvPr/>
        </p:nvSpPr>
        <p:spPr>
          <a:xfrm>
            <a:off x="5962050" y="4055175"/>
            <a:ext cx="2619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DM Sans"/>
                <a:ea typeface="DM Sans"/>
                <a:cs typeface="DM Sans"/>
                <a:sym typeface="DM Sans"/>
              </a:rPr>
              <a:t>"Lorem ipsum dolor sit amet, consectetur adipiscing elit, t  </a:t>
            </a:r>
            <a:endParaRPr sz="1000">
              <a:solidFill>
                <a:schemeClr val="lt1"/>
              </a:solidFill>
              <a:latin typeface="DM Sans"/>
              <a:ea typeface="DM Sans"/>
              <a:cs typeface="DM Sans"/>
              <a:sym typeface="DM Sans"/>
            </a:endParaRPr>
          </a:p>
        </p:txBody>
      </p:sp>
      <p:sp>
        <p:nvSpPr>
          <p:cNvPr id="294" name="Google Shape;294;p31"/>
          <p:cNvSpPr/>
          <p:nvPr/>
        </p:nvSpPr>
        <p:spPr>
          <a:xfrm>
            <a:off x="5749575" y="1206020"/>
            <a:ext cx="157200" cy="1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a:ea typeface="IBM Plex Sans"/>
              <a:cs typeface="IBM Plex Sans"/>
              <a:sym typeface="IBM Plex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atfix_Master">
  <a:themeElements>
    <a:clrScheme name="Simple Light">
      <a:dk1>
        <a:srgbClr val="25223B"/>
      </a:dk1>
      <a:lt1>
        <a:srgbClr val="FFFFFF"/>
      </a:lt1>
      <a:dk2>
        <a:srgbClr val="8A8A9C"/>
      </a:dk2>
      <a:lt2>
        <a:srgbClr val="E5E3DC"/>
      </a:lt2>
      <a:accent1>
        <a:srgbClr val="FF6B18"/>
      </a:accent1>
      <a:accent2>
        <a:srgbClr val="FAB4B8"/>
      </a:accent2>
      <a:accent3>
        <a:srgbClr val="B8B6A8"/>
      </a:accent3>
      <a:accent4>
        <a:srgbClr val="FFA450"/>
      </a:accent4>
      <a:accent5>
        <a:srgbClr val="AED2F3"/>
      </a:accent5>
      <a:accent6>
        <a:srgbClr val="872345"/>
      </a:accent6>
      <a:hlink>
        <a:srgbClr val="FF6B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atfix_Master">
  <a:themeElements>
    <a:clrScheme name="Simple Light">
      <a:dk1>
        <a:srgbClr val="25223B"/>
      </a:dk1>
      <a:lt1>
        <a:srgbClr val="FFFFFF"/>
      </a:lt1>
      <a:dk2>
        <a:srgbClr val="8A8A9C"/>
      </a:dk2>
      <a:lt2>
        <a:srgbClr val="E5E3DC"/>
      </a:lt2>
      <a:accent1>
        <a:srgbClr val="FF6B18"/>
      </a:accent1>
      <a:accent2>
        <a:srgbClr val="FAB4B8"/>
      </a:accent2>
      <a:accent3>
        <a:srgbClr val="B8B6A8"/>
      </a:accent3>
      <a:accent4>
        <a:srgbClr val="FFA450"/>
      </a:accent4>
      <a:accent5>
        <a:srgbClr val="AED2F3"/>
      </a:accent5>
      <a:accent6>
        <a:srgbClr val="872345"/>
      </a:accent6>
      <a:hlink>
        <a:srgbClr val="FF6B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